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7" r:id="rId4"/>
    <p:sldId id="259" r:id="rId5"/>
    <p:sldId id="258"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 /><Relationship Id="rId3" Type="http://schemas.openxmlformats.org/officeDocument/2006/relationships/slide" Target="slides/slide2.xml" /><Relationship Id="rId7" Type="http://schemas.openxmlformats.org/officeDocument/2006/relationships/presProps" Target="presProps.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slide" Target="slides/slide5.xml" /><Relationship Id="rId5" Type="http://schemas.openxmlformats.org/officeDocument/2006/relationships/slide" Target="slides/slide4.xml" /><Relationship Id="rId10" Type="http://schemas.openxmlformats.org/officeDocument/2006/relationships/tableStyles" Target="tableStyles.xml" /><Relationship Id="rId4" Type="http://schemas.openxmlformats.org/officeDocument/2006/relationships/slide" Target="slides/slide3.xml" /><Relationship Id="rId9" Type="http://schemas.openxmlformats.org/officeDocument/2006/relationships/theme" Target="theme/theme1.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1C23934-8336-4572-B0B1-DC09CA00223F}" type="datetimeFigureOut">
              <a:rPr lang="en-US" smtClean="0"/>
              <a:t>4/2/2022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631A91-EE1D-45CA-B801-F97B440AFEFE}" type="slidenum">
              <a:rPr lang="en-US" smtClean="0"/>
              <a:t>‹#›</a:t>
            </a:fld>
            <a:endParaRPr lang="en-US"/>
          </a:p>
        </p:txBody>
      </p:sp>
    </p:spTree>
    <p:extLst>
      <p:ext uri="{BB962C8B-B14F-4D97-AF65-F5344CB8AC3E}">
        <p14:creationId xmlns:p14="http://schemas.microsoft.com/office/powerpoint/2010/main" val="2193612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C23934-8336-4572-B0B1-DC09CA00223F}" type="datetimeFigureOut">
              <a:rPr lang="en-US" smtClean="0"/>
              <a:t>4/2/2022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631A91-EE1D-45CA-B801-F97B440AFEFE}" type="slidenum">
              <a:rPr lang="en-US" smtClean="0"/>
              <a:t>‹#›</a:t>
            </a:fld>
            <a:endParaRPr lang="en-US"/>
          </a:p>
        </p:txBody>
      </p:sp>
    </p:spTree>
    <p:extLst>
      <p:ext uri="{BB962C8B-B14F-4D97-AF65-F5344CB8AC3E}">
        <p14:creationId xmlns:p14="http://schemas.microsoft.com/office/powerpoint/2010/main" val="1948298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C23934-8336-4572-B0B1-DC09CA00223F}" type="datetimeFigureOut">
              <a:rPr lang="en-US" smtClean="0"/>
              <a:t>4/2/2022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631A91-EE1D-45CA-B801-F97B440AFEFE}" type="slidenum">
              <a:rPr lang="en-US" smtClean="0"/>
              <a:t>‹#›</a:t>
            </a:fld>
            <a:endParaRPr lang="en-US"/>
          </a:p>
        </p:txBody>
      </p:sp>
    </p:spTree>
    <p:extLst>
      <p:ext uri="{BB962C8B-B14F-4D97-AF65-F5344CB8AC3E}">
        <p14:creationId xmlns:p14="http://schemas.microsoft.com/office/powerpoint/2010/main" val="3169215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C23934-8336-4572-B0B1-DC09CA00223F}" type="datetimeFigureOut">
              <a:rPr lang="en-US" smtClean="0"/>
              <a:t>4/2/2022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631A91-EE1D-45CA-B801-F97B440AFEFE}" type="slidenum">
              <a:rPr lang="en-US" smtClean="0"/>
              <a:t>‹#›</a:t>
            </a:fld>
            <a:endParaRPr lang="en-US"/>
          </a:p>
        </p:txBody>
      </p:sp>
    </p:spTree>
    <p:extLst>
      <p:ext uri="{BB962C8B-B14F-4D97-AF65-F5344CB8AC3E}">
        <p14:creationId xmlns:p14="http://schemas.microsoft.com/office/powerpoint/2010/main" val="299139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C23934-8336-4572-B0B1-DC09CA00223F}" type="datetimeFigureOut">
              <a:rPr lang="en-US" smtClean="0"/>
              <a:t>4/2/2022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631A91-EE1D-45CA-B801-F97B440AFEFE}" type="slidenum">
              <a:rPr lang="en-US" smtClean="0"/>
              <a:t>‹#›</a:t>
            </a:fld>
            <a:endParaRPr lang="en-US"/>
          </a:p>
        </p:txBody>
      </p:sp>
    </p:spTree>
    <p:extLst>
      <p:ext uri="{BB962C8B-B14F-4D97-AF65-F5344CB8AC3E}">
        <p14:creationId xmlns:p14="http://schemas.microsoft.com/office/powerpoint/2010/main" val="714004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1C23934-8336-4572-B0B1-DC09CA00223F}" type="datetimeFigureOut">
              <a:rPr lang="en-US" smtClean="0"/>
              <a:t>4/2/2022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631A91-EE1D-45CA-B801-F97B440AFEFE}" type="slidenum">
              <a:rPr lang="en-US" smtClean="0"/>
              <a:t>‹#›</a:t>
            </a:fld>
            <a:endParaRPr lang="en-US"/>
          </a:p>
        </p:txBody>
      </p:sp>
    </p:spTree>
    <p:extLst>
      <p:ext uri="{BB962C8B-B14F-4D97-AF65-F5344CB8AC3E}">
        <p14:creationId xmlns:p14="http://schemas.microsoft.com/office/powerpoint/2010/main" val="1015016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23934-8336-4572-B0B1-DC09CA00223F}" type="datetimeFigureOut">
              <a:rPr lang="en-US" smtClean="0"/>
              <a:t>4/2/2022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631A91-EE1D-45CA-B801-F97B440AFEFE}" type="slidenum">
              <a:rPr lang="en-US" smtClean="0"/>
              <a:t>‹#›</a:t>
            </a:fld>
            <a:endParaRPr lang="en-US"/>
          </a:p>
        </p:txBody>
      </p:sp>
    </p:spTree>
    <p:extLst>
      <p:ext uri="{BB962C8B-B14F-4D97-AF65-F5344CB8AC3E}">
        <p14:creationId xmlns:p14="http://schemas.microsoft.com/office/powerpoint/2010/main" val="390268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1C23934-8336-4572-B0B1-DC09CA00223F}" type="datetimeFigureOut">
              <a:rPr lang="en-US" smtClean="0"/>
              <a:t>4/2/2022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631A91-EE1D-45CA-B801-F97B440AFEFE}" type="slidenum">
              <a:rPr lang="en-US" smtClean="0"/>
              <a:t>‹#›</a:t>
            </a:fld>
            <a:endParaRPr lang="en-US"/>
          </a:p>
        </p:txBody>
      </p:sp>
    </p:spTree>
    <p:extLst>
      <p:ext uri="{BB962C8B-B14F-4D97-AF65-F5344CB8AC3E}">
        <p14:creationId xmlns:p14="http://schemas.microsoft.com/office/powerpoint/2010/main" val="1177007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C23934-8336-4572-B0B1-DC09CA00223F}" type="datetimeFigureOut">
              <a:rPr lang="en-US" smtClean="0"/>
              <a:t>4/2/2022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631A91-EE1D-45CA-B801-F97B440AFEFE}" type="slidenum">
              <a:rPr lang="en-US" smtClean="0"/>
              <a:t>‹#›</a:t>
            </a:fld>
            <a:endParaRPr lang="en-US"/>
          </a:p>
        </p:txBody>
      </p:sp>
    </p:spTree>
    <p:extLst>
      <p:ext uri="{BB962C8B-B14F-4D97-AF65-F5344CB8AC3E}">
        <p14:creationId xmlns:p14="http://schemas.microsoft.com/office/powerpoint/2010/main" val="729031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C23934-8336-4572-B0B1-DC09CA00223F}" type="datetimeFigureOut">
              <a:rPr lang="en-US" smtClean="0"/>
              <a:t>4/2/2022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631A91-EE1D-45CA-B801-F97B440AFEFE}" type="slidenum">
              <a:rPr lang="en-US" smtClean="0"/>
              <a:t>‹#›</a:t>
            </a:fld>
            <a:endParaRPr lang="en-US"/>
          </a:p>
        </p:txBody>
      </p:sp>
    </p:spTree>
    <p:extLst>
      <p:ext uri="{BB962C8B-B14F-4D97-AF65-F5344CB8AC3E}">
        <p14:creationId xmlns:p14="http://schemas.microsoft.com/office/powerpoint/2010/main" val="2760352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C23934-8336-4572-B0B1-DC09CA00223F}" type="datetimeFigureOut">
              <a:rPr lang="en-US" smtClean="0"/>
              <a:t>4/2/2022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631A91-EE1D-45CA-B801-F97B440AFEFE}" type="slidenum">
              <a:rPr lang="en-US" smtClean="0"/>
              <a:t>‹#›</a:t>
            </a:fld>
            <a:endParaRPr lang="en-US"/>
          </a:p>
        </p:txBody>
      </p:sp>
    </p:spTree>
    <p:extLst>
      <p:ext uri="{BB962C8B-B14F-4D97-AF65-F5344CB8AC3E}">
        <p14:creationId xmlns:p14="http://schemas.microsoft.com/office/powerpoint/2010/main" val="3619359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C23934-8336-4572-B0B1-DC09CA00223F}" type="datetimeFigureOut">
              <a:rPr lang="en-US" smtClean="0"/>
              <a:t>4/2/2022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631A91-EE1D-45CA-B801-F97B440AFEFE}" type="slidenum">
              <a:rPr lang="en-US" smtClean="0"/>
              <a:t>‹#›</a:t>
            </a:fld>
            <a:endParaRPr lang="en-US"/>
          </a:p>
        </p:txBody>
      </p:sp>
    </p:spTree>
    <p:extLst>
      <p:ext uri="{BB962C8B-B14F-4D97-AF65-F5344CB8AC3E}">
        <p14:creationId xmlns:p14="http://schemas.microsoft.com/office/powerpoint/2010/main" val="23822417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1518"/>
            <a:ext cx="9144000" cy="1004552"/>
          </a:xfrm>
        </p:spPr>
        <p:txBody>
          <a:bodyPr>
            <a:normAutofit/>
          </a:bodyPr>
          <a:lstStyle/>
          <a:p>
            <a:r>
              <a:rPr lang="en-US" sz="4400" b="1" dirty="0">
                <a:solidFill>
                  <a:srgbClr val="FF0000"/>
                </a:solidFill>
                <a:latin typeface="Arial" panose="020B0604020202020204" pitchFamily="34" charset="0"/>
                <a:cs typeface="Arial" panose="020B0604020202020204" pitchFamily="34" charset="0"/>
              </a:rPr>
              <a:t>DỊCH VỤ SPINECARE</a:t>
            </a:r>
          </a:p>
        </p:txBody>
      </p:sp>
      <p:sp>
        <p:nvSpPr>
          <p:cNvPr id="3" name="Subtitle 2"/>
          <p:cNvSpPr>
            <a:spLocks noGrp="1"/>
          </p:cNvSpPr>
          <p:nvPr>
            <p:ph type="subTitle" idx="1"/>
          </p:nvPr>
        </p:nvSpPr>
        <p:spPr>
          <a:xfrm>
            <a:off x="566670" y="1056066"/>
            <a:ext cx="10998558" cy="5473522"/>
          </a:xfrm>
        </p:spPr>
        <p:txBody>
          <a:bodyPr>
            <a:normAutofit/>
          </a:bodyPr>
          <a:lstStyle/>
          <a:p>
            <a:pPr algn="just"/>
            <a:r>
              <a:rPr lang="en-US" sz="2600" b="1" dirty="0" err="1">
                <a:latin typeface="Arial" panose="020B0604020202020204" pitchFamily="34" charset="0"/>
                <a:cs typeface="Arial" panose="020B0604020202020204" pitchFamily="34" charset="0"/>
              </a:rPr>
              <a:t>Spinecare</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tự</a:t>
            </a:r>
            <a:r>
              <a:rPr lang="en-US" sz="2600" dirty="0">
                <a:latin typeface="Arial" panose="020B0604020202020204" pitchFamily="34" charset="0"/>
                <a:cs typeface="Arial" panose="020B0604020202020204" pitchFamily="34" charset="0"/>
              </a:rPr>
              <a:t> tin </a:t>
            </a:r>
            <a:r>
              <a:rPr lang="en-US" sz="2600" dirty="0" err="1">
                <a:latin typeface="Arial" panose="020B0604020202020204" pitchFamily="34" charset="0"/>
                <a:cs typeface="Arial" panose="020B0604020202020204" pitchFamily="34" charset="0"/>
              </a:rPr>
              <a:t>vào</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khả</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năng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cung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cấp</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dịch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vụ</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chăm</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sóc</a:t>
            </a:r>
            <a:r>
              <a:rPr lang="en-US" sz="2600" dirty="0">
                <a:latin typeface="Arial" panose="020B0604020202020204" pitchFamily="34" charset="0"/>
                <a:cs typeface="Arial" panose="020B0604020202020204" pitchFamily="34" charset="0"/>
              </a:rPr>
              <a:t> cam </a:t>
            </a:r>
            <a:r>
              <a:rPr lang="en-US" sz="2600" dirty="0" err="1">
                <a:latin typeface="Arial" panose="020B0604020202020204" pitchFamily="34" charset="0"/>
                <a:cs typeface="Arial" panose="020B0604020202020204" pitchFamily="34" charset="0"/>
              </a:rPr>
              <a:t>kết</a:t>
            </a:r>
            <a:r>
              <a:rPr lang="en-US" sz="2600" dirty="0">
                <a:latin typeface="Arial" panose="020B0604020202020204" pitchFamily="34" charset="0"/>
                <a:cs typeface="Arial" panose="020B0604020202020204" pitchFamily="34" charset="0"/>
              </a:rPr>
              <a:t> ở </a:t>
            </a:r>
            <a:r>
              <a:rPr lang="en-US" sz="2600" dirty="0" err="1">
                <a:latin typeface="Arial" panose="020B0604020202020204" pitchFamily="34" charset="0"/>
                <a:cs typeface="Arial" panose="020B0604020202020204" pitchFamily="34" charset="0"/>
              </a:rPr>
              <a:t>mức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cao</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nhất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cho</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mỗi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cá</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nhân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Chúng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tôi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duy</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trì</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bầu</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không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khí</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gia</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đình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không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chỉ</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với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nhân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viên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của</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chúng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tôi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mà</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còn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với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khách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hàng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và</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gia</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đình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của</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họ</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Chúng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tôi</a:t>
            </a:r>
            <a:r>
              <a:rPr lang="en-US" sz="2600" dirty="0">
                <a:latin typeface="Arial" panose="020B0604020202020204" pitchFamily="34" charset="0"/>
                <a:cs typeface="Arial" panose="020B0604020202020204" pitchFamily="34" charset="0"/>
              </a:rPr>
              <a:t> tin </a:t>
            </a:r>
            <a:r>
              <a:rPr lang="en-US" sz="2600" dirty="0" err="1">
                <a:latin typeface="Arial" panose="020B0604020202020204" pitchFamily="34" charset="0"/>
                <a:cs typeface="Arial" panose="020B0604020202020204" pitchFamily="34" charset="0"/>
              </a:rPr>
              <a:t>rằng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tất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cả</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chúng</a:t>
            </a:r>
            <a:r>
              <a:rPr lang="en-US" sz="2600" dirty="0">
                <a:latin typeface="Arial" panose="020B0604020202020204" pitchFamily="34" charset="0"/>
                <a:cs typeface="Arial" panose="020B0604020202020204" pitchFamily="34" charset="0"/>
              </a:rPr>
              <a:t> ta </a:t>
            </a:r>
            <a:r>
              <a:rPr lang="en-US" sz="2600" dirty="0" err="1">
                <a:latin typeface="Arial" panose="020B0604020202020204" pitchFamily="34" charset="0"/>
                <a:cs typeface="Arial" panose="020B0604020202020204" pitchFamily="34" charset="0"/>
              </a:rPr>
              <a:t>là</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những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đối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tác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chăm</a:t>
            </a:r>
            <a:r>
              <a:rPr lang="en-US" sz="2600" dirty="0">
                <a:latin typeface="Arial" panose="020B0604020202020204" pitchFamily="34" charset="0"/>
                <a:cs typeface="Arial" panose="020B0604020202020204" pitchFamily="34" charset="0"/>
              </a:rPr>
              <a:t> </a:t>
            </a:r>
            <a:r>
              <a:rPr lang="vi-VN" sz="2600" dirty="0">
                <a:latin typeface="Arial" panose="020B0604020202020204" pitchFamily="34" charset="0"/>
                <a:cs typeface="Arial" panose="020B0604020202020204" pitchFamily="34" charset="0"/>
              </a:rPr>
              <a:t>sóc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làm</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việc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cùng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nhau</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để</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cung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cấp</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các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kế</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hoạch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chăm</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sóc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toàn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diện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và</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tùy</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chỉnh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nhằm</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nâng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cao</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tính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độc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lập</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và</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thúc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đẩy</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lối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sống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lành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mạnh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nhất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có</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thể</a:t>
            </a:r>
            <a:r>
              <a:rPr lang="en-US" sz="2600" dirty="0">
                <a:latin typeface="Arial" panose="020B0604020202020204" pitchFamily="34" charset="0"/>
                <a:cs typeface="Arial" panose="020B0604020202020204" pitchFamily="34" charset="0"/>
              </a:rPr>
              <a:t>.</a:t>
            </a:r>
            <a:endParaRPr lang="en-US" sz="2600" dirty="0">
              <a:solidFill>
                <a:srgbClr val="171717"/>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3837905" y="3495701"/>
            <a:ext cx="6974446" cy="3136919"/>
          </a:xfrm>
          <a:prstGeom prst="rect">
            <a:avLst/>
          </a:prstGeom>
        </p:spPr>
      </p:pic>
    </p:spTree>
    <p:extLst>
      <p:ext uri="{BB962C8B-B14F-4D97-AF65-F5344CB8AC3E}">
        <p14:creationId xmlns:p14="http://schemas.microsoft.com/office/powerpoint/2010/main" val="1888844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7577885" y="1439258"/>
            <a:ext cx="4098960" cy="4351338"/>
          </a:xfrm>
          <a:prstGeom prst="rect">
            <a:avLst/>
          </a:prstGeom>
        </p:spPr>
      </p:pic>
      <p:sp>
        <p:nvSpPr>
          <p:cNvPr id="7" name="TextBox 6"/>
          <p:cNvSpPr txBox="1"/>
          <p:nvPr/>
        </p:nvSpPr>
        <p:spPr>
          <a:xfrm>
            <a:off x="643944" y="673259"/>
            <a:ext cx="6478073" cy="6001643"/>
          </a:xfrm>
          <a:prstGeom prst="rect">
            <a:avLst/>
          </a:prstGeom>
          <a:noFill/>
        </p:spPr>
        <p:txBody>
          <a:bodyPr wrap="square" rtlCol="0">
            <a:spAutoFit/>
          </a:bodyPr>
          <a:lstStyle/>
          <a:p>
            <a:pPr algn="just"/>
            <a:r>
              <a:rPr lang="en-US" sz="2400" dirty="0">
                <a:solidFill>
                  <a:srgbClr val="171717"/>
                </a:solidFill>
                <a:latin typeface="Barlow"/>
              </a:rPr>
              <a:t>T</a:t>
            </a:r>
            <a:r>
              <a:rPr lang="vi-VN" sz="2400" dirty="0">
                <a:solidFill>
                  <a:srgbClr val="171717"/>
                </a:solidFill>
                <a:latin typeface="Barlow"/>
              </a:rPr>
              <a:t>ất cả nhân viên đều được</a:t>
            </a:r>
            <a:r>
              <a:rPr lang="en-US" sz="2400" dirty="0">
                <a:solidFill>
                  <a:srgbClr val="171717"/>
                </a:solidFill>
                <a:latin typeface="Barlow"/>
              </a:rPr>
              <a:t> </a:t>
            </a:r>
            <a:r>
              <a:rPr lang="en-US" sz="2400" dirty="0" err="1">
                <a:solidFill>
                  <a:srgbClr val="171717"/>
                </a:solidFill>
                <a:latin typeface="Barlow"/>
              </a:rPr>
              <a:t>đào</a:t>
            </a:r>
            <a:r>
              <a:rPr lang="en-US" sz="2400" dirty="0">
                <a:solidFill>
                  <a:srgbClr val="171717"/>
                </a:solidFill>
                <a:latin typeface="Barlow"/>
              </a:rPr>
              <a:t> </a:t>
            </a:r>
            <a:r>
              <a:rPr lang="en-US" sz="2400" dirty="0" err="1">
                <a:solidFill>
                  <a:srgbClr val="171717"/>
                </a:solidFill>
                <a:latin typeface="Barlow"/>
              </a:rPr>
              <a:t>tạo</a:t>
            </a:r>
            <a:r>
              <a:rPr lang="en-US" sz="2400" dirty="0">
                <a:solidFill>
                  <a:srgbClr val="171717"/>
                </a:solidFill>
                <a:latin typeface="Barlow"/>
              </a:rPr>
              <a:t> </a:t>
            </a:r>
            <a:r>
              <a:rPr lang="en-US" sz="2400" dirty="0" err="1">
                <a:solidFill>
                  <a:srgbClr val="171717"/>
                </a:solidFill>
                <a:latin typeface="Barlow"/>
              </a:rPr>
              <a:t>kiến</a:t>
            </a:r>
            <a:r>
              <a:rPr lang="en-US" sz="2400" dirty="0">
                <a:solidFill>
                  <a:srgbClr val="171717"/>
                </a:solidFill>
                <a:latin typeface="Barlow"/>
              </a:rPr>
              <a:t> </a:t>
            </a:r>
            <a:r>
              <a:rPr lang="en-US" sz="2400" dirty="0" err="1">
                <a:solidFill>
                  <a:srgbClr val="171717"/>
                </a:solidFill>
                <a:latin typeface="Barlow"/>
              </a:rPr>
              <a:t>thức</a:t>
            </a:r>
            <a:r>
              <a:rPr lang="en-US" sz="2400" dirty="0">
                <a:solidFill>
                  <a:srgbClr val="171717"/>
                </a:solidFill>
                <a:latin typeface="Barlow"/>
              </a:rPr>
              <a:t> </a:t>
            </a:r>
            <a:r>
              <a:rPr lang="en-US" sz="2400" dirty="0" err="1">
                <a:solidFill>
                  <a:srgbClr val="171717"/>
                </a:solidFill>
                <a:latin typeface="Barlow"/>
              </a:rPr>
              <a:t>kỹ</a:t>
            </a:r>
            <a:r>
              <a:rPr lang="en-US" sz="2400" dirty="0">
                <a:solidFill>
                  <a:srgbClr val="171717"/>
                </a:solidFill>
                <a:latin typeface="Barlow"/>
              </a:rPr>
              <a:t> </a:t>
            </a:r>
            <a:r>
              <a:rPr lang="en-US" sz="2400" dirty="0" err="1">
                <a:solidFill>
                  <a:srgbClr val="171717"/>
                </a:solidFill>
                <a:latin typeface="Barlow"/>
              </a:rPr>
              <a:t>năng</a:t>
            </a:r>
            <a:r>
              <a:rPr lang="en-US" sz="2400" dirty="0">
                <a:solidFill>
                  <a:srgbClr val="171717"/>
                </a:solidFill>
                <a:latin typeface="Barlow"/>
              </a:rPr>
              <a:t> </a:t>
            </a:r>
            <a:r>
              <a:rPr lang="en-US" sz="2400" dirty="0" err="1">
                <a:solidFill>
                  <a:srgbClr val="171717"/>
                </a:solidFill>
                <a:latin typeface="Barlow"/>
              </a:rPr>
              <a:t>thái</a:t>
            </a:r>
            <a:r>
              <a:rPr lang="en-US" sz="2400" dirty="0">
                <a:solidFill>
                  <a:srgbClr val="171717"/>
                </a:solidFill>
                <a:latin typeface="Barlow"/>
              </a:rPr>
              <a:t> </a:t>
            </a:r>
            <a:r>
              <a:rPr lang="en-US" sz="2400" dirty="0" err="1">
                <a:solidFill>
                  <a:srgbClr val="171717"/>
                </a:solidFill>
                <a:latin typeface="Barlow"/>
              </a:rPr>
              <a:t>độ</a:t>
            </a:r>
            <a:r>
              <a:rPr lang="vi-VN" sz="2400" dirty="0">
                <a:solidFill>
                  <a:srgbClr val="171717"/>
                </a:solidFill>
                <a:latin typeface="Barlow"/>
              </a:rPr>
              <a:t> và</a:t>
            </a:r>
            <a:r>
              <a:rPr lang="en-US" sz="2400" dirty="0">
                <a:solidFill>
                  <a:srgbClr val="171717"/>
                </a:solidFill>
                <a:latin typeface="Barlow"/>
              </a:rPr>
              <a:t> </a:t>
            </a:r>
            <a:r>
              <a:rPr lang="en-US" sz="2400" dirty="0" err="1">
                <a:solidFill>
                  <a:srgbClr val="171717"/>
                </a:solidFill>
                <a:latin typeface="Barlow"/>
              </a:rPr>
              <a:t>được</a:t>
            </a:r>
            <a:r>
              <a:rPr lang="en-US" sz="2400" dirty="0">
                <a:solidFill>
                  <a:srgbClr val="171717"/>
                </a:solidFill>
                <a:latin typeface="Barlow"/>
              </a:rPr>
              <a:t> </a:t>
            </a:r>
            <a:r>
              <a:rPr lang="vi-VN" sz="2400" dirty="0">
                <a:solidFill>
                  <a:srgbClr val="171717"/>
                </a:solidFill>
                <a:latin typeface="Barlow"/>
              </a:rPr>
              <a:t>kiểm tra lý lịch</a:t>
            </a:r>
            <a:r>
              <a:rPr lang="en-US" sz="2400" dirty="0">
                <a:solidFill>
                  <a:srgbClr val="171717"/>
                </a:solidFill>
                <a:latin typeface="Barlow"/>
              </a:rPr>
              <a:t> </a:t>
            </a:r>
            <a:r>
              <a:rPr lang="en-US" sz="2400" dirty="0" err="1">
                <a:solidFill>
                  <a:srgbClr val="171717"/>
                </a:solidFill>
                <a:latin typeface="Barlow"/>
              </a:rPr>
              <a:t>và</a:t>
            </a:r>
            <a:r>
              <a:rPr lang="en-US" sz="2400" dirty="0">
                <a:solidFill>
                  <a:srgbClr val="171717"/>
                </a:solidFill>
                <a:latin typeface="Barlow"/>
              </a:rPr>
              <a:t> </a:t>
            </a:r>
            <a:r>
              <a:rPr lang="en-US" sz="2400" dirty="0" err="1">
                <a:solidFill>
                  <a:srgbClr val="171717"/>
                </a:solidFill>
                <a:latin typeface="Barlow"/>
              </a:rPr>
              <a:t>sức</a:t>
            </a:r>
            <a:r>
              <a:rPr lang="en-US" sz="2400" dirty="0">
                <a:solidFill>
                  <a:srgbClr val="171717"/>
                </a:solidFill>
                <a:latin typeface="Barlow"/>
              </a:rPr>
              <a:t> </a:t>
            </a:r>
            <a:r>
              <a:rPr lang="en-US" sz="2400" dirty="0" err="1">
                <a:solidFill>
                  <a:srgbClr val="171717"/>
                </a:solidFill>
                <a:latin typeface="Barlow"/>
              </a:rPr>
              <a:t>khỏe</a:t>
            </a:r>
            <a:r>
              <a:rPr lang="vi-VN" sz="2400" dirty="0">
                <a:solidFill>
                  <a:srgbClr val="171717"/>
                </a:solidFill>
                <a:latin typeface="Barlow"/>
              </a:rPr>
              <a:t> toàn diện. </a:t>
            </a:r>
            <a:endParaRPr lang="en-US" sz="2400" dirty="0">
              <a:solidFill>
                <a:srgbClr val="171717"/>
              </a:solidFill>
              <a:latin typeface="Barlow"/>
            </a:endParaRPr>
          </a:p>
          <a:p>
            <a:pPr algn="just"/>
            <a:r>
              <a:rPr lang="vi-VN" sz="2400" dirty="0">
                <a:solidFill>
                  <a:srgbClr val="171717"/>
                </a:solidFill>
                <a:latin typeface="Barlow"/>
              </a:rPr>
              <a:t>Chúng tôi cung cấp các cơ hội đào tạo </a:t>
            </a:r>
            <a:r>
              <a:rPr lang="en-US" sz="2400" dirty="0" err="1">
                <a:solidFill>
                  <a:srgbClr val="171717"/>
                </a:solidFill>
                <a:latin typeface="Barlow"/>
              </a:rPr>
              <a:t>liên</a:t>
            </a:r>
            <a:r>
              <a:rPr lang="en-US" sz="2400" dirty="0">
                <a:solidFill>
                  <a:srgbClr val="171717"/>
                </a:solidFill>
                <a:latin typeface="Barlow"/>
              </a:rPr>
              <a:t> </a:t>
            </a:r>
            <a:r>
              <a:rPr lang="en-US" sz="2400" dirty="0" err="1">
                <a:solidFill>
                  <a:srgbClr val="171717"/>
                </a:solidFill>
                <a:latin typeface="Barlow"/>
              </a:rPr>
              <a:t>tục</a:t>
            </a:r>
            <a:r>
              <a:rPr lang="en-US" sz="2400" dirty="0">
                <a:solidFill>
                  <a:srgbClr val="171717"/>
                </a:solidFill>
                <a:latin typeface="Barlow"/>
              </a:rPr>
              <a:t> </a:t>
            </a:r>
            <a:r>
              <a:rPr lang="en-US" sz="2400" dirty="0" err="1">
                <a:solidFill>
                  <a:srgbClr val="171717"/>
                </a:solidFill>
                <a:latin typeface="Barlow"/>
              </a:rPr>
              <a:t>và</a:t>
            </a:r>
            <a:r>
              <a:rPr lang="vi-VN" sz="2400" dirty="0">
                <a:solidFill>
                  <a:srgbClr val="171717"/>
                </a:solidFill>
                <a:latin typeface="Barlow"/>
              </a:rPr>
              <a:t> thường xuyên để đảm bảo rằng nhân viên của chúng tôi cung cấp chất lượng dịch vụ tốt nhất, cập nhật nhất. </a:t>
            </a:r>
            <a:endParaRPr lang="en-US" sz="2400" dirty="0">
              <a:solidFill>
                <a:srgbClr val="171717"/>
              </a:solidFill>
              <a:latin typeface="Barlow"/>
            </a:endParaRPr>
          </a:p>
          <a:p>
            <a:pPr algn="just"/>
            <a:r>
              <a:rPr lang="vi-VN" sz="2400" dirty="0">
                <a:solidFill>
                  <a:srgbClr val="171717"/>
                </a:solidFill>
                <a:latin typeface="Barlow"/>
              </a:rPr>
              <a:t>Mỗi nhân viên </a:t>
            </a:r>
            <a:r>
              <a:rPr lang="en-US" sz="2400" dirty="0" err="1">
                <a:solidFill>
                  <a:srgbClr val="171717"/>
                </a:solidFill>
                <a:latin typeface="Barlow"/>
              </a:rPr>
              <a:t>đều</a:t>
            </a:r>
            <a:r>
              <a:rPr lang="en-US" sz="2400" dirty="0">
                <a:solidFill>
                  <a:srgbClr val="171717"/>
                </a:solidFill>
                <a:latin typeface="Barlow"/>
              </a:rPr>
              <a:t> </a:t>
            </a:r>
            <a:r>
              <a:rPr lang="vi-VN" sz="2400" dirty="0">
                <a:solidFill>
                  <a:srgbClr val="171717"/>
                </a:solidFill>
                <a:latin typeface="Barlow"/>
              </a:rPr>
              <a:t>được đào tạo cụ thể về </a:t>
            </a:r>
            <a:r>
              <a:rPr lang="en-US" sz="2400" dirty="0" err="1">
                <a:solidFill>
                  <a:srgbClr val="171717"/>
                </a:solidFill>
                <a:latin typeface="Barlow"/>
              </a:rPr>
              <a:t>lên</a:t>
            </a:r>
            <a:r>
              <a:rPr lang="vi-VN" sz="2400" dirty="0">
                <a:solidFill>
                  <a:srgbClr val="171717"/>
                </a:solidFill>
                <a:latin typeface="Barlow"/>
              </a:rPr>
              <a:t> kế hoạch chăm sóc cá </a:t>
            </a:r>
            <a:r>
              <a:rPr lang="en-US" sz="2400" dirty="0" err="1">
                <a:solidFill>
                  <a:srgbClr val="171717"/>
                </a:solidFill>
                <a:latin typeface="Barlow"/>
              </a:rPr>
              <a:t>thể</a:t>
            </a:r>
            <a:r>
              <a:rPr lang="en-US" sz="2400" dirty="0">
                <a:solidFill>
                  <a:srgbClr val="171717"/>
                </a:solidFill>
                <a:latin typeface="Barlow"/>
              </a:rPr>
              <a:t> </a:t>
            </a:r>
            <a:r>
              <a:rPr lang="en-US" sz="2400" dirty="0" err="1">
                <a:solidFill>
                  <a:srgbClr val="171717"/>
                </a:solidFill>
                <a:latin typeface="Barlow"/>
              </a:rPr>
              <a:t>hóa</a:t>
            </a:r>
            <a:r>
              <a:rPr lang="vi-VN" sz="2400" dirty="0">
                <a:solidFill>
                  <a:srgbClr val="171717"/>
                </a:solidFill>
                <a:latin typeface="Barlow"/>
              </a:rPr>
              <a:t>.</a:t>
            </a:r>
            <a:endParaRPr lang="en-US" sz="2400" dirty="0">
              <a:solidFill>
                <a:srgbClr val="171717"/>
              </a:solidFill>
              <a:latin typeface="Barlow"/>
            </a:endParaRPr>
          </a:p>
          <a:p>
            <a:pPr algn="just"/>
            <a:r>
              <a:rPr lang="vi-VN" sz="2400" dirty="0">
                <a:solidFill>
                  <a:srgbClr val="171717"/>
                </a:solidFill>
                <a:latin typeface="Barlow"/>
              </a:rPr>
              <a:t>Ý kiến ​​đóng góp từ gia đình và những người thân yêu là một phần đáng hoan nghênh trong quá trình lập kế hoạch chăm sóc của chúng tôi để chúng tôi có thể đảm bảo rằng mọi khách hàng đều nhận được tình yêu và sự chăm sóc mà họ xứng đáng - bởi vì </a:t>
            </a:r>
            <a:r>
              <a:rPr lang="vi-VN" sz="2400" b="1" dirty="0">
                <a:solidFill>
                  <a:srgbClr val="00062B"/>
                </a:solidFill>
                <a:latin typeface="Barlow"/>
              </a:rPr>
              <a:t>khi bạn chọn chúng tôi, bạn đã chọn gia đình</a:t>
            </a:r>
            <a:r>
              <a:rPr lang="vi-VN" sz="2400" dirty="0">
                <a:solidFill>
                  <a:srgbClr val="171717"/>
                </a:solidFill>
                <a:latin typeface="Barlow"/>
              </a:rPr>
              <a:t> .</a:t>
            </a:r>
            <a:endParaRPr lang="en-US" sz="2400" dirty="0"/>
          </a:p>
        </p:txBody>
      </p:sp>
    </p:spTree>
    <p:extLst>
      <p:ext uri="{BB962C8B-B14F-4D97-AF65-F5344CB8AC3E}">
        <p14:creationId xmlns:p14="http://schemas.microsoft.com/office/powerpoint/2010/main" val="3055765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2427" y="296214"/>
            <a:ext cx="11243257" cy="6336406"/>
          </a:xfrm>
        </p:spPr>
        <p:txBody>
          <a:bodyPr>
            <a:normAutofit fontScale="92500"/>
          </a:bodyPr>
          <a:lstStyle/>
          <a:p>
            <a:pPr marL="0" indent="0" fontAlgn="t">
              <a:buNone/>
            </a:pPr>
            <a:r>
              <a:rPr lang="en-US" sz="2400" b="1" i="0" dirty="0" err="1">
                <a:solidFill>
                  <a:srgbClr val="00062B"/>
                </a:solidFill>
                <a:effectLst/>
                <a:latin typeface="Arial" panose="020B0604020202020204" pitchFamily="34" charset="0"/>
                <a:cs typeface="Arial" panose="020B0604020202020204" pitchFamily="34" charset="0"/>
              </a:rPr>
              <a:t>Dịch</a:t>
            </a:r>
            <a:r>
              <a:rPr lang="en-US" sz="2400" b="0" i="0" dirty="0">
                <a:solidFill>
                  <a:srgbClr val="171717"/>
                </a:solidFill>
                <a:effectLst/>
                <a:latin typeface="Arial" panose="020B0604020202020204" pitchFamily="34" charset="0"/>
                <a:cs typeface="Arial" panose="020B0604020202020204" pitchFamily="34" charset="0"/>
              </a:rPr>
              <a:t> </a:t>
            </a:r>
            <a:r>
              <a:rPr lang="en-US" sz="2400" b="1" i="0" dirty="0" err="1">
                <a:solidFill>
                  <a:srgbClr val="171717"/>
                </a:solidFill>
                <a:effectLst/>
                <a:latin typeface="Arial" panose="020B0604020202020204" pitchFamily="34" charset="0"/>
                <a:cs typeface="Arial" panose="020B0604020202020204" pitchFamily="34" charset="0"/>
              </a:rPr>
              <a:t>vụ</a:t>
            </a:r>
            <a:r>
              <a:rPr lang="en-US" sz="2400" b="0" i="0" dirty="0">
                <a:solidFill>
                  <a:srgbClr val="171717"/>
                </a:solidFill>
                <a:effectLst/>
                <a:latin typeface="Arial" panose="020B0604020202020204" pitchFamily="34" charset="0"/>
                <a:cs typeface="Arial" panose="020B0604020202020204" pitchFamily="34" charset="0"/>
              </a:rPr>
              <a:t> </a:t>
            </a:r>
            <a:r>
              <a:rPr lang="en-US" sz="2400" b="1" i="0" dirty="0" err="1">
                <a:solidFill>
                  <a:srgbClr val="171717"/>
                </a:solidFill>
                <a:effectLst/>
                <a:latin typeface="Arial" panose="020B0604020202020204" pitchFamily="34" charset="0"/>
                <a:cs typeface="Arial" panose="020B0604020202020204" pitchFamily="34" charset="0"/>
              </a:rPr>
              <a:t>Chăm</a:t>
            </a:r>
            <a:r>
              <a:rPr lang="en-US" sz="2400" b="1" i="0" dirty="0">
                <a:solidFill>
                  <a:srgbClr val="171717"/>
                </a:solidFill>
                <a:effectLst/>
                <a:latin typeface="Arial" panose="020B0604020202020204" pitchFamily="34" charset="0"/>
                <a:cs typeface="Arial" panose="020B0604020202020204" pitchFamily="34" charset="0"/>
              </a:rPr>
              <a:t> </a:t>
            </a:r>
            <a:r>
              <a:rPr lang="en-US" sz="2400" b="1" i="0" dirty="0" err="1">
                <a:solidFill>
                  <a:srgbClr val="171717"/>
                </a:solidFill>
                <a:effectLst/>
                <a:latin typeface="Arial" panose="020B0604020202020204" pitchFamily="34" charset="0"/>
                <a:cs typeface="Arial" panose="020B0604020202020204" pitchFamily="34" charset="0"/>
              </a:rPr>
              <a:t>sóc</a:t>
            </a:r>
            <a:r>
              <a:rPr lang="en-US" sz="2400" b="1" i="0" dirty="0">
                <a:solidFill>
                  <a:srgbClr val="171717"/>
                </a:solidFill>
                <a:effectLst/>
                <a:latin typeface="Arial" panose="020B0604020202020204" pitchFamily="34" charset="0"/>
                <a:cs typeface="Arial" panose="020B0604020202020204" pitchFamily="34" charset="0"/>
              </a:rPr>
              <a:t> </a:t>
            </a:r>
            <a:r>
              <a:rPr lang="en-US" sz="2400" b="1" i="0" dirty="0" err="1">
                <a:solidFill>
                  <a:srgbClr val="171717"/>
                </a:solidFill>
                <a:effectLst/>
                <a:latin typeface="Arial" panose="020B0604020202020204" pitchFamily="34" charset="0"/>
                <a:cs typeface="Arial" panose="020B0604020202020204" pitchFamily="34" charset="0"/>
              </a:rPr>
              <a:t>Cá</a:t>
            </a:r>
            <a:r>
              <a:rPr lang="en-US" sz="2400" b="1" i="0" dirty="0">
                <a:solidFill>
                  <a:srgbClr val="171717"/>
                </a:solidFill>
                <a:effectLst/>
                <a:latin typeface="Arial" panose="020B0604020202020204" pitchFamily="34" charset="0"/>
                <a:cs typeface="Arial" panose="020B0604020202020204" pitchFamily="34" charset="0"/>
              </a:rPr>
              <a:t> </a:t>
            </a:r>
            <a:r>
              <a:rPr lang="en-US" sz="2400" b="1" i="0" dirty="0" err="1">
                <a:solidFill>
                  <a:srgbClr val="171717"/>
                </a:solidFill>
                <a:effectLst/>
                <a:latin typeface="Arial" panose="020B0604020202020204" pitchFamily="34" charset="0"/>
                <a:cs typeface="Arial" panose="020B0604020202020204" pitchFamily="34" charset="0"/>
              </a:rPr>
              <a:t>nhân</a:t>
            </a:r>
            <a:r>
              <a:rPr lang="en-US" sz="2400" b="0" i="0" dirty="0">
                <a:solidFill>
                  <a:srgbClr val="171717"/>
                </a:solidFill>
                <a:effectLst/>
                <a:latin typeface="Arial" panose="020B0604020202020204" pitchFamily="34" charset="0"/>
                <a:cs typeface="Arial" panose="020B0604020202020204" pitchFamily="34" charset="0"/>
              </a:rPr>
              <a:t> </a:t>
            </a:r>
            <a:r>
              <a:rPr lang="en-US" sz="2400" dirty="0" err="1">
                <a:solidFill>
                  <a:srgbClr val="171717"/>
                </a:solidFill>
                <a:latin typeface="Arial" panose="020B0604020202020204" pitchFamily="34" charset="0"/>
                <a:cs typeface="Arial" panose="020B0604020202020204" pitchFamily="34" charset="0"/>
              </a:rPr>
              <a:t>mang</a:t>
            </a:r>
            <a:r>
              <a:rPr lang="en-US" sz="2400" dirty="0">
                <a:solidFill>
                  <a:srgbClr val="171717"/>
                </a:solidFill>
                <a:latin typeface="Arial" panose="020B0604020202020204" pitchFamily="34" charset="0"/>
                <a:cs typeface="Arial" panose="020B0604020202020204" pitchFamily="34" charset="0"/>
              </a:rPr>
              <a:t> </a:t>
            </a:r>
            <a:r>
              <a:rPr lang="en-US" sz="2400" dirty="0" err="1">
                <a:solidFill>
                  <a:srgbClr val="171717"/>
                </a:solidFill>
                <a:latin typeface="Arial" panose="020B0604020202020204" pitchFamily="34" charset="0"/>
                <a:cs typeface="Arial" panose="020B0604020202020204" pitchFamily="34" charset="0"/>
              </a:rPr>
              <a:t>đến</a:t>
            </a:r>
            <a:r>
              <a:rPr lang="en-US" sz="2400" dirty="0">
                <a:solidFill>
                  <a:srgbClr val="171717"/>
                </a:solidFill>
                <a:latin typeface="Arial" panose="020B0604020202020204" pitchFamily="34" charset="0"/>
                <a:cs typeface="Arial" panose="020B0604020202020204" pitchFamily="34" charset="0"/>
              </a:rPr>
              <a:t> </a:t>
            </a:r>
            <a:r>
              <a:rPr lang="en-US" sz="2400" dirty="0" err="1">
                <a:solidFill>
                  <a:srgbClr val="171717"/>
                </a:solidFill>
                <a:latin typeface="Arial" panose="020B0604020202020204" pitchFamily="34" charset="0"/>
                <a:cs typeface="Arial" panose="020B0604020202020204" pitchFamily="34" charset="0"/>
              </a:rPr>
              <a:t>sự</a:t>
            </a:r>
            <a:r>
              <a:rPr lang="en-US" sz="2400" dirty="0">
                <a:solidFill>
                  <a:srgbClr val="171717"/>
                </a:solidFill>
                <a:latin typeface="Arial" panose="020B0604020202020204" pitchFamily="34" charset="0"/>
                <a:cs typeface="Arial" panose="020B0604020202020204" pitchFamily="34" charset="0"/>
              </a:rPr>
              <a:t> </a:t>
            </a:r>
            <a:r>
              <a:rPr lang="en-US" sz="2400" dirty="0" err="1">
                <a:solidFill>
                  <a:srgbClr val="171717"/>
                </a:solidFill>
                <a:latin typeface="Arial" panose="020B0604020202020204" pitchFamily="34" charset="0"/>
                <a:cs typeface="Arial" panose="020B0604020202020204" pitchFamily="34" charset="0"/>
              </a:rPr>
              <a:t>hỗ</a:t>
            </a:r>
            <a:r>
              <a:rPr lang="en-US" sz="2400" dirty="0">
                <a:solidFill>
                  <a:srgbClr val="171717"/>
                </a:solidFill>
                <a:latin typeface="Arial" panose="020B0604020202020204" pitchFamily="34" charset="0"/>
                <a:cs typeface="Arial" panose="020B0604020202020204" pitchFamily="34" charset="0"/>
              </a:rPr>
              <a:t> </a:t>
            </a:r>
            <a:r>
              <a:rPr lang="en-US" sz="2400" dirty="0" err="1">
                <a:solidFill>
                  <a:srgbClr val="171717"/>
                </a:solidFill>
                <a:latin typeface="Arial" panose="020B0604020202020204" pitchFamily="34" charset="0"/>
                <a:cs typeface="Arial" panose="020B0604020202020204" pitchFamily="34" charset="0"/>
              </a:rPr>
              <a:t>trợ</a:t>
            </a:r>
            <a:r>
              <a:rPr lang="en-US" sz="2400" dirty="0">
                <a:solidFill>
                  <a:srgbClr val="171717"/>
                </a:solidFill>
                <a:latin typeface="Arial" panose="020B0604020202020204" pitchFamily="34" charset="0"/>
                <a:cs typeface="Arial" panose="020B0604020202020204" pitchFamily="34" charset="0"/>
              </a:rPr>
              <a:t> 24/24 </a:t>
            </a:r>
            <a:r>
              <a:rPr lang="en-US" sz="2400" dirty="0" err="1">
                <a:solidFill>
                  <a:srgbClr val="171717"/>
                </a:solidFill>
                <a:latin typeface="Arial" panose="020B0604020202020204" pitchFamily="34" charset="0"/>
                <a:cs typeface="Arial" panose="020B0604020202020204" pitchFamily="34" charset="0"/>
              </a:rPr>
              <a:t>hoặc</a:t>
            </a:r>
            <a:r>
              <a:rPr lang="en-US" sz="2400" dirty="0">
                <a:solidFill>
                  <a:srgbClr val="171717"/>
                </a:solidFill>
                <a:latin typeface="Arial" panose="020B0604020202020204" pitchFamily="34" charset="0"/>
                <a:cs typeface="Arial" panose="020B0604020202020204" pitchFamily="34" charset="0"/>
              </a:rPr>
              <a:t> </a:t>
            </a:r>
            <a:r>
              <a:rPr lang="en-US" sz="2400" dirty="0" err="1">
                <a:solidFill>
                  <a:srgbClr val="171717"/>
                </a:solidFill>
                <a:latin typeface="Arial" panose="020B0604020202020204" pitchFamily="34" charset="0"/>
                <a:cs typeface="Arial" panose="020B0604020202020204" pitchFamily="34" charset="0"/>
              </a:rPr>
              <a:t>chăm</a:t>
            </a:r>
            <a:r>
              <a:rPr lang="en-US" sz="2400" dirty="0">
                <a:solidFill>
                  <a:srgbClr val="171717"/>
                </a:solidFill>
                <a:latin typeface="Arial" panose="020B0604020202020204" pitchFamily="34" charset="0"/>
                <a:cs typeface="Arial" panose="020B0604020202020204" pitchFamily="34" charset="0"/>
              </a:rPr>
              <a:t> </a:t>
            </a:r>
            <a:r>
              <a:rPr lang="en-US" sz="2400" dirty="0" err="1">
                <a:solidFill>
                  <a:srgbClr val="171717"/>
                </a:solidFill>
                <a:latin typeface="Arial" panose="020B0604020202020204" pitchFamily="34" charset="0"/>
                <a:cs typeface="Arial" panose="020B0604020202020204" pitchFamily="34" charset="0"/>
              </a:rPr>
              <a:t>sóc</a:t>
            </a:r>
            <a:r>
              <a:rPr lang="en-US" sz="2400" dirty="0">
                <a:solidFill>
                  <a:srgbClr val="171717"/>
                </a:solidFill>
                <a:latin typeface="Arial" panose="020B0604020202020204" pitchFamily="34" charset="0"/>
                <a:cs typeface="Arial" panose="020B0604020202020204" pitchFamily="34" charset="0"/>
              </a:rPr>
              <a:t> </a:t>
            </a:r>
            <a:r>
              <a:rPr lang="en-US" sz="2400" dirty="0" err="1">
                <a:solidFill>
                  <a:srgbClr val="171717"/>
                </a:solidFill>
                <a:latin typeface="Arial" panose="020B0604020202020204" pitchFamily="34" charset="0"/>
                <a:cs typeface="Arial" panose="020B0604020202020204" pitchFamily="34" charset="0"/>
              </a:rPr>
              <a:t>không</a:t>
            </a:r>
            <a:r>
              <a:rPr lang="en-US" sz="2400" dirty="0">
                <a:solidFill>
                  <a:srgbClr val="171717"/>
                </a:solidFill>
                <a:latin typeface="Arial" panose="020B0604020202020204" pitchFamily="34" charset="0"/>
                <a:cs typeface="Arial" panose="020B0604020202020204" pitchFamily="34" charset="0"/>
              </a:rPr>
              <a:t> </a:t>
            </a:r>
            <a:r>
              <a:rPr lang="en-US" sz="2400" dirty="0" err="1">
                <a:solidFill>
                  <a:srgbClr val="171717"/>
                </a:solidFill>
                <a:latin typeface="Arial" panose="020B0604020202020204" pitchFamily="34" charset="0"/>
                <a:cs typeface="Arial" panose="020B0604020202020204" pitchFamily="34" charset="0"/>
              </a:rPr>
              <a:t>liên</a:t>
            </a:r>
            <a:r>
              <a:rPr lang="en-US" sz="2400" dirty="0">
                <a:solidFill>
                  <a:srgbClr val="171717"/>
                </a:solidFill>
                <a:latin typeface="Arial" panose="020B0604020202020204" pitchFamily="34" charset="0"/>
                <a:cs typeface="Arial" panose="020B0604020202020204" pitchFamily="34" charset="0"/>
              </a:rPr>
              <a:t> </a:t>
            </a:r>
            <a:r>
              <a:rPr lang="en-US" sz="2400" dirty="0" err="1">
                <a:solidFill>
                  <a:srgbClr val="171717"/>
                </a:solidFill>
                <a:latin typeface="Arial" panose="020B0604020202020204" pitchFamily="34" charset="0"/>
                <a:cs typeface="Arial" panose="020B0604020202020204" pitchFamily="34" charset="0"/>
              </a:rPr>
              <a:t>tục</a:t>
            </a:r>
            <a:r>
              <a:rPr lang="en-US" sz="2400" dirty="0">
                <a:solidFill>
                  <a:srgbClr val="171717"/>
                </a:solidFill>
                <a:latin typeface="Arial" panose="020B0604020202020204" pitchFamily="34" charset="0"/>
                <a:cs typeface="Arial" panose="020B0604020202020204" pitchFamily="34" charset="0"/>
              </a:rPr>
              <a:t> </a:t>
            </a:r>
            <a:r>
              <a:rPr lang="en-US" sz="2400" dirty="0" err="1">
                <a:solidFill>
                  <a:srgbClr val="171717"/>
                </a:solidFill>
                <a:latin typeface="Arial" panose="020B0604020202020204" pitchFamily="34" charset="0"/>
                <a:cs typeface="Arial" panose="020B0604020202020204" pitchFamily="34" charset="0"/>
              </a:rPr>
              <a:t>đến</a:t>
            </a:r>
            <a:r>
              <a:rPr lang="en-US" sz="2400" dirty="0">
                <a:solidFill>
                  <a:srgbClr val="171717"/>
                </a:solidFill>
                <a:latin typeface="Arial" panose="020B0604020202020204" pitchFamily="34" charset="0"/>
                <a:cs typeface="Arial" panose="020B0604020202020204" pitchFamily="34" charset="0"/>
              </a:rPr>
              <a:t> </a:t>
            </a:r>
            <a:r>
              <a:rPr lang="en-US" sz="2400" dirty="0" err="1">
                <a:solidFill>
                  <a:srgbClr val="171717"/>
                </a:solidFill>
                <a:latin typeface="Arial" panose="020B0604020202020204" pitchFamily="34" charset="0"/>
                <a:cs typeface="Arial" panose="020B0604020202020204" pitchFamily="34" charset="0"/>
              </a:rPr>
              <a:t>tận</a:t>
            </a:r>
            <a:r>
              <a:rPr lang="en-US" sz="2400" dirty="0">
                <a:solidFill>
                  <a:srgbClr val="171717"/>
                </a:solidFill>
                <a:latin typeface="Arial" panose="020B0604020202020204" pitchFamily="34" charset="0"/>
                <a:cs typeface="Arial" panose="020B0604020202020204" pitchFamily="34" charset="0"/>
              </a:rPr>
              <a:t> </a:t>
            </a:r>
            <a:r>
              <a:rPr lang="en-US" sz="2400" dirty="0" err="1">
                <a:solidFill>
                  <a:srgbClr val="171717"/>
                </a:solidFill>
                <a:latin typeface="Arial" panose="020B0604020202020204" pitchFamily="34" charset="0"/>
                <a:cs typeface="Arial" panose="020B0604020202020204" pitchFamily="34" charset="0"/>
              </a:rPr>
              <a:t>nhà</a:t>
            </a:r>
            <a:r>
              <a:rPr lang="en-US" sz="2400" dirty="0">
                <a:solidFill>
                  <a:srgbClr val="171717"/>
                </a:solidFill>
                <a:latin typeface="Arial" panose="020B0604020202020204" pitchFamily="34" charset="0"/>
                <a:cs typeface="Arial" panose="020B0604020202020204" pitchFamily="34" charset="0"/>
              </a:rPr>
              <a:t>.</a:t>
            </a:r>
            <a:endParaRPr lang="vi-VN" sz="2400" b="0" i="0" dirty="0">
              <a:solidFill>
                <a:srgbClr val="171717"/>
              </a:solidFill>
              <a:effectLst/>
              <a:latin typeface="Arial" panose="020B0604020202020204" pitchFamily="34" charset="0"/>
              <a:cs typeface="Arial" panose="020B0604020202020204" pitchFamily="34" charset="0"/>
            </a:endParaRPr>
          </a:p>
          <a:p>
            <a:pPr fontAlgn="t"/>
            <a:r>
              <a:rPr lang="vi-VN" sz="2400" dirty="0">
                <a:solidFill>
                  <a:srgbClr val="00062B"/>
                </a:solidFill>
                <a:latin typeface="Arial" panose="020B0604020202020204" pitchFamily="34" charset="0"/>
                <a:cs typeface="Arial" panose="020B0604020202020204" pitchFamily="34" charset="0"/>
              </a:rPr>
              <a:t>Giám sát điều chỉnh chế độ ăn, ăn kiêng (</a:t>
            </a:r>
            <a:r>
              <a:rPr lang="en-US" sz="2400" i="0" dirty="0">
                <a:solidFill>
                  <a:srgbClr val="00062B"/>
                </a:solidFill>
                <a:effectLst/>
                <a:latin typeface="Arial" panose="020B0604020202020204" pitchFamily="34" charset="0"/>
                <a:cs typeface="Arial" panose="020B0604020202020204" pitchFamily="34" charset="0"/>
              </a:rPr>
              <a:t>Monitoring Dieting &amp; Eating Habits</a:t>
            </a:r>
            <a:r>
              <a:rPr lang="vi-VN" sz="2400" i="0" dirty="0">
                <a:solidFill>
                  <a:srgbClr val="00062B"/>
                </a:solidFill>
                <a:effectLst/>
                <a:latin typeface="Arial" panose="020B0604020202020204" pitchFamily="34" charset="0"/>
                <a:cs typeface="Arial" panose="020B0604020202020204" pitchFamily="34" charset="0"/>
              </a:rPr>
              <a:t>)</a:t>
            </a:r>
            <a:endParaRPr lang="en-US" sz="2400" i="0" dirty="0">
              <a:solidFill>
                <a:srgbClr val="171717"/>
              </a:solidFill>
              <a:effectLst/>
              <a:latin typeface="Arial" panose="020B0604020202020204" pitchFamily="34" charset="0"/>
              <a:cs typeface="Arial" panose="020B0604020202020204" pitchFamily="34" charset="0"/>
            </a:endParaRPr>
          </a:p>
          <a:p>
            <a:pPr fontAlgn="t"/>
            <a:r>
              <a:rPr lang="en-US" sz="2400" i="0" dirty="0" err="1">
                <a:solidFill>
                  <a:srgbClr val="00062B"/>
                </a:solidFill>
                <a:effectLst/>
                <a:latin typeface="Arial" panose="020B0604020202020204" pitchFamily="34" charset="0"/>
                <a:cs typeface="Arial" panose="020B0604020202020204" pitchFamily="34" charset="0"/>
              </a:rPr>
              <a:t>Nhắc</a:t>
            </a:r>
            <a:r>
              <a:rPr lang="en-US" sz="2400" i="0" dirty="0">
                <a:solidFill>
                  <a:srgbClr val="00062B"/>
                </a:solidFill>
                <a:effectLst/>
                <a:latin typeface="Arial" panose="020B0604020202020204" pitchFamily="34" charset="0"/>
                <a:cs typeface="Arial" panose="020B0604020202020204" pitchFamily="34" charset="0"/>
              </a:rPr>
              <a:t> </a:t>
            </a:r>
            <a:r>
              <a:rPr lang="en-US" sz="2400" i="0" dirty="0" err="1">
                <a:solidFill>
                  <a:srgbClr val="00062B"/>
                </a:solidFill>
                <a:effectLst/>
                <a:latin typeface="Arial" panose="020B0604020202020204" pitchFamily="34" charset="0"/>
                <a:cs typeface="Arial" panose="020B0604020202020204" pitchFamily="34" charset="0"/>
              </a:rPr>
              <a:t>nhở</a:t>
            </a:r>
            <a:r>
              <a:rPr lang="en-US" sz="2400" i="0" dirty="0">
                <a:solidFill>
                  <a:srgbClr val="00062B"/>
                </a:solidFill>
                <a:effectLst/>
                <a:latin typeface="Arial" panose="020B0604020202020204" pitchFamily="34" charset="0"/>
                <a:cs typeface="Arial" panose="020B0604020202020204" pitchFamily="34" charset="0"/>
              </a:rPr>
              <a:t> </a:t>
            </a:r>
            <a:r>
              <a:rPr lang="en-US" sz="2400" i="0" dirty="0" err="1">
                <a:solidFill>
                  <a:srgbClr val="00062B"/>
                </a:solidFill>
                <a:effectLst/>
                <a:latin typeface="Arial" panose="020B0604020202020204" pitchFamily="34" charset="0"/>
                <a:cs typeface="Arial" panose="020B0604020202020204" pitchFamily="34" charset="0"/>
              </a:rPr>
              <a:t>về</a:t>
            </a:r>
            <a:r>
              <a:rPr lang="en-US" sz="2400" i="0" dirty="0">
                <a:solidFill>
                  <a:srgbClr val="00062B"/>
                </a:solidFill>
                <a:effectLst/>
                <a:latin typeface="Arial" panose="020B0604020202020204" pitchFamily="34" charset="0"/>
                <a:cs typeface="Arial" panose="020B0604020202020204" pitchFamily="34" charset="0"/>
              </a:rPr>
              <a:t> </a:t>
            </a:r>
            <a:r>
              <a:rPr lang="en-US" sz="2400" i="0" dirty="0" err="1">
                <a:solidFill>
                  <a:srgbClr val="00062B"/>
                </a:solidFill>
                <a:effectLst/>
                <a:latin typeface="Arial" panose="020B0604020202020204" pitchFamily="34" charset="0"/>
                <a:cs typeface="Arial" panose="020B0604020202020204" pitchFamily="34" charset="0"/>
              </a:rPr>
              <a:t>sự</a:t>
            </a:r>
            <a:r>
              <a:rPr lang="en-US" sz="2400" i="0" dirty="0">
                <a:solidFill>
                  <a:srgbClr val="00062B"/>
                </a:solidFill>
                <a:effectLst/>
                <a:latin typeface="Arial" panose="020B0604020202020204" pitchFamily="34" charset="0"/>
                <a:cs typeface="Arial" panose="020B0604020202020204" pitchFamily="34" charset="0"/>
              </a:rPr>
              <a:t> </a:t>
            </a:r>
            <a:r>
              <a:rPr lang="en-US" sz="2400" i="0" dirty="0" err="1">
                <a:solidFill>
                  <a:srgbClr val="00062B"/>
                </a:solidFill>
                <a:effectLst/>
                <a:latin typeface="Arial" panose="020B0604020202020204" pitchFamily="34" charset="0"/>
                <a:cs typeface="Arial" panose="020B0604020202020204" pitchFamily="34" charset="0"/>
              </a:rPr>
              <a:t>thay</a:t>
            </a:r>
            <a:r>
              <a:rPr lang="en-US" sz="2400" i="0" dirty="0">
                <a:solidFill>
                  <a:srgbClr val="00062B"/>
                </a:solidFill>
                <a:effectLst/>
                <a:latin typeface="Arial" panose="020B0604020202020204" pitchFamily="34" charset="0"/>
                <a:cs typeface="Arial" panose="020B0604020202020204" pitchFamily="34" charset="0"/>
              </a:rPr>
              <a:t> </a:t>
            </a:r>
            <a:r>
              <a:rPr lang="en-US" sz="2400" i="0" dirty="0" err="1">
                <a:solidFill>
                  <a:srgbClr val="00062B"/>
                </a:solidFill>
                <a:effectLst/>
                <a:latin typeface="Arial" panose="020B0604020202020204" pitchFamily="34" charset="0"/>
                <a:cs typeface="Arial" panose="020B0604020202020204" pitchFamily="34" charset="0"/>
              </a:rPr>
              <a:t>đổi</a:t>
            </a:r>
            <a:r>
              <a:rPr lang="en-US" sz="2400" i="0" dirty="0">
                <a:solidFill>
                  <a:srgbClr val="00062B"/>
                </a:solidFill>
                <a:effectLst/>
                <a:latin typeface="Arial" panose="020B0604020202020204" pitchFamily="34" charset="0"/>
                <a:cs typeface="Arial" panose="020B0604020202020204" pitchFamily="34" charset="0"/>
              </a:rPr>
              <a:t> </a:t>
            </a:r>
            <a:r>
              <a:rPr lang="en-US" sz="2400" i="0" dirty="0" err="1">
                <a:solidFill>
                  <a:srgbClr val="00062B"/>
                </a:solidFill>
                <a:effectLst/>
                <a:latin typeface="Arial" panose="020B0604020202020204" pitchFamily="34" charset="0"/>
                <a:cs typeface="Arial" panose="020B0604020202020204" pitchFamily="34" charset="0"/>
              </a:rPr>
              <a:t>thời</a:t>
            </a:r>
            <a:r>
              <a:rPr lang="en-US" sz="2400" i="0" dirty="0">
                <a:solidFill>
                  <a:srgbClr val="00062B"/>
                </a:solidFill>
                <a:effectLst/>
                <a:latin typeface="Arial" panose="020B0604020202020204" pitchFamily="34" charset="0"/>
                <a:cs typeface="Arial" panose="020B0604020202020204" pitchFamily="34" charset="0"/>
              </a:rPr>
              <a:t> </a:t>
            </a:r>
            <a:r>
              <a:rPr lang="en-US" sz="2400" i="0" dirty="0" err="1">
                <a:solidFill>
                  <a:srgbClr val="00062B"/>
                </a:solidFill>
                <a:effectLst/>
                <a:latin typeface="Arial" panose="020B0604020202020204" pitchFamily="34" charset="0"/>
                <a:cs typeface="Arial" panose="020B0604020202020204" pitchFamily="34" charset="0"/>
              </a:rPr>
              <a:t>tiết</a:t>
            </a:r>
            <a:r>
              <a:rPr lang="en-US" sz="2400" i="0" dirty="0">
                <a:solidFill>
                  <a:srgbClr val="00062B"/>
                </a:solidFill>
                <a:effectLst/>
                <a:latin typeface="Arial" panose="020B0604020202020204" pitchFamily="34" charset="0"/>
                <a:cs typeface="Arial" panose="020B0604020202020204" pitchFamily="34" charset="0"/>
              </a:rPr>
              <a:t>, </a:t>
            </a:r>
            <a:r>
              <a:rPr lang="en-US" sz="2400" i="0" dirty="0" err="1">
                <a:solidFill>
                  <a:srgbClr val="00062B"/>
                </a:solidFill>
                <a:effectLst/>
                <a:latin typeface="Arial" panose="020B0604020202020204" pitchFamily="34" charset="0"/>
                <a:cs typeface="Arial" panose="020B0604020202020204" pitchFamily="34" charset="0"/>
              </a:rPr>
              <a:t>nhiệt</a:t>
            </a:r>
            <a:r>
              <a:rPr lang="en-US" sz="2400" i="0" dirty="0">
                <a:solidFill>
                  <a:srgbClr val="00062B"/>
                </a:solidFill>
                <a:effectLst/>
                <a:latin typeface="Arial" panose="020B0604020202020204" pitchFamily="34" charset="0"/>
                <a:cs typeface="Arial" panose="020B0604020202020204" pitchFamily="34" charset="0"/>
              </a:rPr>
              <a:t> </a:t>
            </a:r>
            <a:r>
              <a:rPr lang="en-US" sz="2400" i="0" dirty="0" err="1">
                <a:solidFill>
                  <a:srgbClr val="00062B"/>
                </a:solidFill>
                <a:effectLst/>
                <a:latin typeface="Arial" panose="020B0604020202020204" pitchFamily="34" charset="0"/>
                <a:cs typeface="Arial" panose="020B0604020202020204" pitchFamily="34" charset="0"/>
              </a:rPr>
              <a:t>độ</a:t>
            </a:r>
            <a:r>
              <a:rPr lang="en-US" sz="2400" i="0" dirty="0">
                <a:solidFill>
                  <a:srgbClr val="00062B"/>
                </a:solidFill>
                <a:effectLst/>
                <a:latin typeface="Arial" panose="020B0604020202020204" pitchFamily="34" charset="0"/>
                <a:cs typeface="Arial" panose="020B0604020202020204" pitchFamily="34" charset="0"/>
              </a:rPr>
              <a:t>, </a:t>
            </a:r>
            <a:r>
              <a:rPr lang="en-US" sz="2400" i="0" dirty="0" err="1">
                <a:solidFill>
                  <a:srgbClr val="00062B"/>
                </a:solidFill>
                <a:effectLst/>
                <a:latin typeface="Arial" panose="020B0604020202020204" pitchFamily="34" charset="0"/>
                <a:cs typeface="Arial" panose="020B0604020202020204" pitchFamily="34" charset="0"/>
              </a:rPr>
              <a:t>độ</a:t>
            </a:r>
            <a:r>
              <a:rPr lang="en-US" sz="2400" i="0" dirty="0">
                <a:solidFill>
                  <a:srgbClr val="00062B"/>
                </a:solidFill>
                <a:effectLst/>
                <a:latin typeface="Arial" panose="020B0604020202020204" pitchFamily="34" charset="0"/>
                <a:cs typeface="Arial" panose="020B0604020202020204" pitchFamily="34" charset="0"/>
              </a:rPr>
              <a:t> </a:t>
            </a:r>
            <a:r>
              <a:rPr lang="en-US" sz="2400" i="0" dirty="0" err="1">
                <a:solidFill>
                  <a:srgbClr val="00062B"/>
                </a:solidFill>
                <a:effectLst/>
                <a:latin typeface="Arial" panose="020B0604020202020204" pitchFamily="34" charset="0"/>
                <a:cs typeface="Arial" panose="020B0604020202020204" pitchFamily="34" charset="0"/>
              </a:rPr>
              <a:t>ẩm</a:t>
            </a:r>
            <a:r>
              <a:rPr lang="en-US" sz="2400" i="0" dirty="0">
                <a:solidFill>
                  <a:srgbClr val="00062B"/>
                </a:solidFill>
                <a:effectLst/>
                <a:latin typeface="Arial" panose="020B0604020202020204" pitchFamily="34" charset="0"/>
                <a:cs typeface="Arial" panose="020B0604020202020204" pitchFamily="34" charset="0"/>
              </a:rPr>
              <a:t> (Hydration Reminders)</a:t>
            </a:r>
            <a:endParaRPr lang="en-US" sz="2400" i="0" dirty="0">
              <a:solidFill>
                <a:srgbClr val="171717"/>
              </a:solidFill>
              <a:effectLst/>
              <a:latin typeface="Arial" panose="020B0604020202020204" pitchFamily="34" charset="0"/>
              <a:cs typeface="Arial" panose="020B0604020202020204" pitchFamily="34" charset="0"/>
            </a:endParaRPr>
          </a:p>
          <a:p>
            <a:pPr fontAlgn="t"/>
            <a:r>
              <a:rPr lang="en-US" sz="2400" i="0" dirty="0" err="1">
                <a:solidFill>
                  <a:srgbClr val="00062B"/>
                </a:solidFill>
                <a:effectLst/>
                <a:latin typeface="Arial" panose="020B0604020202020204" pitchFamily="34" charset="0"/>
                <a:cs typeface="Arial" panose="020B0604020202020204" pitchFamily="34" charset="0"/>
              </a:rPr>
              <a:t>Cảnh</a:t>
            </a:r>
            <a:r>
              <a:rPr lang="en-US" sz="2400" i="0" dirty="0">
                <a:solidFill>
                  <a:srgbClr val="00062B"/>
                </a:solidFill>
                <a:effectLst/>
                <a:latin typeface="Arial" panose="020B0604020202020204" pitchFamily="34" charset="0"/>
                <a:cs typeface="Arial" panose="020B0604020202020204" pitchFamily="34" charset="0"/>
              </a:rPr>
              <a:t> </a:t>
            </a:r>
            <a:r>
              <a:rPr lang="en-US" sz="2400" i="0" dirty="0" err="1">
                <a:solidFill>
                  <a:srgbClr val="00062B"/>
                </a:solidFill>
                <a:effectLst/>
                <a:latin typeface="Arial" panose="020B0604020202020204" pitchFamily="34" charset="0"/>
                <a:cs typeface="Arial" panose="020B0604020202020204" pitchFamily="34" charset="0"/>
              </a:rPr>
              <a:t>báo</a:t>
            </a:r>
            <a:r>
              <a:rPr lang="en-US" sz="2400" i="0" dirty="0">
                <a:solidFill>
                  <a:srgbClr val="00062B"/>
                </a:solidFill>
                <a:effectLst/>
                <a:latin typeface="Arial" panose="020B0604020202020204" pitchFamily="34" charset="0"/>
                <a:cs typeface="Arial" panose="020B0604020202020204" pitchFamily="34" charset="0"/>
              </a:rPr>
              <a:t> an </a:t>
            </a:r>
            <a:r>
              <a:rPr lang="en-US" sz="2400" i="0" dirty="0" err="1">
                <a:solidFill>
                  <a:srgbClr val="00062B"/>
                </a:solidFill>
                <a:effectLst/>
                <a:latin typeface="Arial" panose="020B0604020202020204" pitchFamily="34" charset="0"/>
                <a:cs typeface="Arial" panose="020B0604020202020204" pitchFamily="34" charset="0"/>
              </a:rPr>
              <a:t>toàn</a:t>
            </a:r>
            <a:r>
              <a:rPr lang="en-US" sz="2400" i="0" dirty="0">
                <a:solidFill>
                  <a:srgbClr val="00062B"/>
                </a:solidFill>
                <a:effectLst/>
                <a:latin typeface="Arial" panose="020B0604020202020204" pitchFamily="34" charset="0"/>
                <a:cs typeface="Arial" panose="020B0604020202020204" pitchFamily="34" charset="0"/>
              </a:rPr>
              <a:t> (Safety Supervision)</a:t>
            </a:r>
            <a:endParaRPr lang="en-US" sz="2400" i="0" dirty="0">
              <a:solidFill>
                <a:srgbClr val="171717"/>
              </a:solidFill>
              <a:effectLst/>
              <a:latin typeface="Arial" panose="020B0604020202020204" pitchFamily="34" charset="0"/>
              <a:cs typeface="Arial" panose="020B0604020202020204" pitchFamily="34" charset="0"/>
            </a:endParaRPr>
          </a:p>
          <a:p>
            <a:pPr fontAlgn="t"/>
            <a:r>
              <a:rPr lang="en-US" sz="2400" i="0" dirty="0" err="1">
                <a:solidFill>
                  <a:srgbClr val="00062B"/>
                </a:solidFill>
                <a:effectLst/>
                <a:latin typeface="Arial" panose="020B0604020202020204" pitchFamily="34" charset="0"/>
                <a:cs typeface="Arial" panose="020B0604020202020204" pitchFamily="34" charset="0"/>
              </a:rPr>
              <a:t>Chăm</a:t>
            </a:r>
            <a:r>
              <a:rPr lang="en-US" sz="2400" i="0" dirty="0">
                <a:solidFill>
                  <a:srgbClr val="00062B"/>
                </a:solidFill>
                <a:effectLst/>
                <a:latin typeface="Arial" panose="020B0604020202020204" pitchFamily="34" charset="0"/>
                <a:cs typeface="Arial" panose="020B0604020202020204" pitchFamily="34" charset="0"/>
              </a:rPr>
              <a:t> </a:t>
            </a:r>
            <a:r>
              <a:rPr lang="en-US" sz="2400" i="0" dirty="0" err="1">
                <a:solidFill>
                  <a:srgbClr val="00062B"/>
                </a:solidFill>
                <a:effectLst/>
                <a:latin typeface="Arial" panose="020B0604020202020204" pitchFamily="34" charset="0"/>
                <a:cs typeface="Arial" panose="020B0604020202020204" pitchFamily="34" charset="0"/>
              </a:rPr>
              <a:t>sóc</a:t>
            </a:r>
            <a:r>
              <a:rPr lang="en-US" sz="2400" i="0" dirty="0">
                <a:solidFill>
                  <a:srgbClr val="00062B"/>
                </a:solidFill>
                <a:effectLst/>
                <a:latin typeface="Arial" panose="020B0604020202020204" pitchFamily="34" charset="0"/>
                <a:cs typeface="Arial" panose="020B0604020202020204" pitchFamily="34" charset="0"/>
              </a:rPr>
              <a:t> </a:t>
            </a:r>
            <a:r>
              <a:rPr lang="en-US" sz="2400" i="0" dirty="0" err="1">
                <a:solidFill>
                  <a:srgbClr val="00062B"/>
                </a:solidFill>
                <a:effectLst/>
                <a:latin typeface="Arial" panose="020B0604020202020204" pitchFamily="34" charset="0"/>
                <a:cs typeface="Arial" panose="020B0604020202020204" pitchFamily="34" charset="0"/>
              </a:rPr>
              <a:t>vệ</a:t>
            </a:r>
            <a:r>
              <a:rPr lang="en-US" sz="2400" i="0" dirty="0">
                <a:solidFill>
                  <a:srgbClr val="00062B"/>
                </a:solidFill>
                <a:effectLst/>
                <a:latin typeface="Arial" panose="020B0604020202020204" pitchFamily="34" charset="0"/>
                <a:cs typeface="Arial" panose="020B0604020202020204" pitchFamily="34" charset="0"/>
              </a:rPr>
              <a:t> </a:t>
            </a:r>
            <a:r>
              <a:rPr lang="en-US" sz="2400" i="0" dirty="0" err="1">
                <a:solidFill>
                  <a:srgbClr val="00062B"/>
                </a:solidFill>
                <a:effectLst/>
                <a:latin typeface="Arial" panose="020B0604020202020204" pitchFamily="34" charset="0"/>
                <a:cs typeface="Arial" panose="020B0604020202020204" pitchFamily="34" charset="0"/>
              </a:rPr>
              <a:t>sinh</a:t>
            </a:r>
            <a:r>
              <a:rPr lang="en-US" sz="2400" i="0" dirty="0">
                <a:solidFill>
                  <a:srgbClr val="00062B"/>
                </a:solidFill>
                <a:effectLst/>
                <a:latin typeface="Arial" panose="020B0604020202020204" pitchFamily="34" charset="0"/>
                <a:cs typeface="Arial" panose="020B0604020202020204" pitchFamily="34" charset="0"/>
              </a:rPr>
              <a:t> </a:t>
            </a:r>
            <a:r>
              <a:rPr lang="en-US" sz="2400" i="0" dirty="0" err="1">
                <a:solidFill>
                  <a:srgbClr val="00062B"/>
                </a:solidFill>
                <a:effectLst/>
                <a:latin typeface="Arial" panose="020B0604020202020204" pitchFamily="34" charset="0"/>
                <a:cs typeface="Arial" panose="020B0604020202020204" pitchFamily="34" charset="0"/>
              </a:rPr>
              <a:t>cá</a:t>
            </a:r>
            <a:r>
              <a:rPr lang="en-US" sz="2400" i="0" dirty="0">
                <a:solidFill>
                  <a:srgbClr val="00062B"/>
                </a:solidFill>
                <a:effectLst/>
                <a:latin typeface="Arial" panose="020B0604020202020204" pitchFamily="34" charset="0"/>
                <a:cs typeface="Arial" panose="020B0604020202020204" pitchFamily="34" charset="0"/>
              </a:rPr>
              <a:t> </a:t>
            </a:r>
            <a:r>
              <a:rPr lang="en-US" sz="2400" i="0" dirty="0" err="1">
                <a:solidFill>
                  <a:srgbClr val="00062B"/>
                </a:solidFill>
                <a:effectLst/>
                <a:latin typeface="Arial" panose="020B0604020202020204" pitchFamily="34" charset="0"/>
                <a:cs typeface="Arial" panose="020B0604020202020204" pitchFamily="34" charset="0"/>
              </a:rPr>
              <a:t>nhân</a:t>
            </a:r>
            <a:r>
              <a:rPr lang="en-US" sz="2400" i="0" dirty="0">
                <a:solidFill>
                  <a:srgbClr val="00062B"/>
                </a:solidFill>
                <a:effectLst/>
                <a:latin typeface="Arial" panose="020B0604020202020204" pitchFamily="34" charset="0"/>
                <a:cs typeface="Arial" panose="020B0604020202020204" pitchFamily="34" charset="0"/>
              </a:rPr>
              <a:t> </a:t>
            </a:r>
            <a:r>
              <a:rPr lang="en-US" sz="2400" i="0" dirty="0" err="1">
                <a:solidFill>
                  <a:srgbClr val="00062B"/>
                </a:solidFill>
                <a:effectLst/>
                <a:latin typeface="Arial" panose="020B0604020202020204" pitchFamily="34" charset="0"/>
                <a:cs typeface="Arial" panose="020B0604020202020204" pitchFamily="34" charset="0"/>
              </a:rPr>
              <a:t>cho</a:t>
            </a:r>
            <a:r>
              <a:rPr lang="en-US" sz="2400" i="0" dirty="0">
                <a:solidFill>
                  <a:srgbClr val="00062B"/>
                </a:solidFill>
                <a:effectLst/>
                <a:latin typeface="Arial" panose="020B0604020202020204" pitchFamily="34" charset="0"/>
                <a:cs typeface="Arial" panose="020B0604020202020204" pitchFamily="34" charset="0"/>
              </a:rPr>
              <a:t> </a:t>
            </a:r>
            <a:r>
              <a:rPr lang="en-US" sz="2400" i="0" dirty="0" err="1">
                <a:solidFill>
                  <a:srgbClr val="00062B"/>
                </a:solidFill>
                <a:effectLst/>
                <a:latin typeface="Arial" panose="020B0604020202020204" pitchFamily="34" charset="0"/>
                <a:cs typeface="Arial" panose="020B0604020202020204" pitchFamily="34" charset="0"/>
              </a:rPr>
              <a:t>bệnh</a:t>
            </a:r>
            <a:r>
              <a:rPr lang="en-US" sz="2400" i="0" dirty="0">
                <a:solidFill>
                  <a:srgbClr val="00062B"/>
                </a:solidFill>
                <a:effectLst/>
                <a:latin typeface="Arial" panose="020B0604020202020204" pitchFamily="34" charset="0"/>
                <a:cs typeface="Arial" panose="020B0604020202020204" pitchFamily="34" charset="0"/>
              </a:rPr>
              <a:t> </a:t>
            </a:r>
            <a:r>
              <a:rPr lang="en-US" sz="2400" i="0" dirty="0" err="1">
                <a:solidFill>
                  <a:srgbClr val="00062B"/>
                </a:solidFill>
                <a:effectLst/>
                <a:latin typeface="Arial" panose="020B0604020202020204" pitchFamily="34" charset="0"/>
                <a:cs typeface="Arial" panose="020B0604020202020204" pitchFamily="34" charset="0"/>
              </a:rPr>
              <a:t>nhân</a:t>
            </a:r>
            <a:r>
              <a:rPr lang="en-US" sz="2400" i="0" dirty="0">
                <a:solidFill>
                  <a:srgbClr val="00062B"/>
                </a:solidFill>
                <a:effectLst/>
                <a:latin typeface="Arial" panose="020B0604020202020204" pitchFamily="34" charset="0"/>
                <a:cs typeface="Arial" panose="020B0604020202020204" pitchFamily="34" charset="0"/>
              </a:rPr>
              <a:t> </a:t>
            </a:r>
            <a:r>
              <a:rPr lang="en-US" sz="2400" i="0" dirty="0" err="1">
                <a:solidFill>
                  <a:srgbClr val="00062B"/>
                </a:solidFill>
                <a:effectLst/>
                <a:latin typeface="Arial" panose="020B0604020202020204" pitchFamily="34" charset="0"/>
                <a:cs typeface="Arial" panose="020B0604020202020204" pitchFamily="34" charset="0"/>
              </a:rPr>
              <a:t>không</a:t>
            </a:r>
            <a:r>
              <a:rPr lang="en-US" sz="2400" i="0" dirty="0">
                <a:solidFill>
                  <a:srgbClr val="00062B"/>
                </a:solidFill>
                <a:effectLst/>
                <a:latin typeface="Arial" panose="020B0604020202020204" pitchFamily="34" charset="0"/>
                <a:cs typeface="Arial" panose="020B0604020202020204" pitchFamily="34" charset="0"/>
              </a:rPr>
              <a:t> </a:t>
            </a:r>
            <a:r>
              <a:rPr lang="en-US" sz="2400" i="0" dirty="0" err="1">
                <a:solidFill>
                  <a:srgbClr val="00062B"/>
                </a:solidFill>
                <a:effectLst/>
                <a:latin typeface="Arial" panose="020B0604020202020204" pitchFamily="34" charset="0"/>
                <a:cs typeface="Arial" panose="020B0604020202020204" pitchFamily="34" charset="0"/>
              </a:rPr>
              <a:t>tự</a:t>
            </a:r>
            <a:r>
              <a:rPr lang="en-US" sz="2400" i="0" dirty="0">
                <a:solidFill>
                  <a:srgbClr val="00062B"/>
                </a:solidFill>
                <a:effectLst/>
                <a:latin typeface="Arial" panose="020B0604020202020204" pitchFamily="34" charset="0"/>
                <a:cs typeface="Arial" panose="020B0604020202020204" pitchFamily="34" charset="0"/>
              </a:rPr>
              <a:t> </a:t>
            </a:r>
            <a:r>
              <a:rPr lang="en-US" sz="2400" i="0" dirty="0" err="1">
                <a:solidFill>
                  <a:srgbClr val="00062B"/>
                </a:solidFill>
                <a:effectLst/>
                <a:latin typeface="Arial" panose="020B0604020202020204" pitchFamily="34" charset="0"/>
                <a:cs typeface="Arial" panose="020B0604020202020204" pitchFamily="34" charset="0"/>
              </a:rPr>
              <a:t>chủ</a:t>
            </a:r>
            <a:r>
              <a:rPr lang="en-US" sz="2400" i="0" dirty="0">
                <a:solidFill>
                  <a:srgbClr val="00062B"/>
                </a:solidFill>
                <a:effectLst/>
                <a:latin typeface="Arial" panose="020B0604020202020204" pitchFamily="34" charset="0"/>
                <a:cs typeface="Arial" panose="020B0604020202020204" pitchFamily="34" charset="0"/>
              </a:rPr>
              <a:t> (Toilet and Incontinence Care)</a:t>
            </a:r>
            <a:endParaRPr lang="en-US" sz="2400" i="0" dirty="0">
              <a:solidFill>
                <a:srgbClr val="171717"/>
              </a:solidFill>
              <a:effectLst/>
              <a:latin typeface="Arial" panose="020B0604020202020204" pitchFamily="34" charset="0"/>
              <a:cs typeface="Arial" panose="020B0604020202020204" pitchFamily="34" charset="0"/>
            </a:endParaRPr>
          </a:p>
          <a:p>
            <a:pPr fontAlgn="t"/>
            <a:r>
              <a:rPr lang="en-US" sz="2400" i="0" dirty="0" err="1">
                <a:solidFill>
                  <a:srgbClr val="00062B"/>
                </a:solidFill>
                <a:effectLst/>
                <a:latin typeface="Arial" panose="020B0604020202020204" pitchFamily="34" charset="0"/>
                <a:cs typeface="Arial" panose="020B0604020202020204" pitchFamily="34" charset="0"/>
              </a:rPr>
              <a:t>Vận</a:t>
            </a:r>
            <a:r>
              <a:rPr lang="en-US" sz="2400" i="0" dirty="0">
                <a:solidFill>
                  <a:srgbClr val="00062B"/>
                </a:solidFill>
                <a:effectLst/>
                <a:latin typeface="Arial" panose="020B0604020202020204" pitchFamily="34" charset="0"/>
                <a:cs typeface="Arial" panose="020B0604020202020204" pitchFamily="34" charset="0"/>
              </a:rPr>
              <a:t> </a:t>
            </a:r>
            <a:r>
              <a:rPr lang="en-US" sz="2400" i="0" dirty="0" err="1">
                <a:solidFill>
                  <a:srgbClr val="00062B"/>
                </a:solidFill>
                <a:effectLst/>
                <a:latin typeface="Arial" panose="020B0604020202020204" pitchFamily="34" charset="0"/>
                <a:cs typeface="Arial" panose="020B0604020202020204" pitchFamily="34" charset="0"/>
              </a:rPr>
              <a:t>động</a:t>
            </a:r>
            <a:r>
              <a:rPr lang="en-US" sz="2400" i="0" dirty="0">
                <a:solidFill>
                  <a:srgbClr val="00062B"/>
                </a:solidFill>
                <a:effectLst/>
                <a:latin typeface="Arial" panose="020B0604020202020204" pitchFamily="34" charset="0"/>
                <a:cs typeface="Arial" panose="020B0604020202020204" pitchFamily="34" charset="0"/>
              </a:rPr>
              <a:t> </a:t>
            </a:r>
            <a:r>
              <a:rPr lang="en-US" sz="2400" i="0" dirty="0" err="1">
                <a:solidFill>
                  <a:srgbClr val="00062B"/>
                </a:solidFill>
                <a:effectLst/>
                <a:latin typeface="Arial" panose="020B0604020202020204" pitchFamily="34" charset="0"/>
                <a:cs typeface="Arial" panose="020B0604020202020204" pitchFamily="34" charset="0"/>
              </a:rPr>
              <a:t>trị</a:t>
            </a:r>
            <a:r>
              <a:rPr lang="en-US" sz="2400" i="0" dirty="0">
                <a:solidFill>
                  <a:srgbClr val="00062B"/>
                </a:solidFill>
                <a:effectLst/>
                <a:latin typeface="Arial" panose="020B0604020202020204" pitchFamily="34" charset="0"/>
                <a:cs typeface="Arial" panose="020B0604020202020204" pitchFamily="34" charset="0"/>
              </a:rPr>
              <a:t> </a:t>
            </a:r>
            <a:r>
              <a:rPr lang="en-US" sz="2400" i="0" dirty="0" err="1">
                <a:solidFill>
                  <a:srgbClr val="00062B"/>
                </a:solidFill>
                <a:effectLst/>
                <a:latin typeface="Arial" panose="020B0604020202020204" pitchFamily="34" charset="0"/>
                <a:cs typeface="Arial" panose="020B0604020202020204" pitchFamily="34" charset="0"/>
              </a:rPr>
              <a:t>liệu</a:t>
            </a:r>
            <a:r>
              <a:rPr lang="en-US" sz="2400" i="0" dirty="0">
                <a:solidFill>
                  <a:srgbClr val="00062B"/>
                </a:solidFill>
                <a:effectLst/>
                <a:latin typeface="Arial" panose="020B0604020202020204" pitchFamily="34" charset="0"/>
                <a:cs typeface="Arial" panose="020B0604020202020204" pitchFamily="34" charset="0"/>
              </a:rPr>
              <a:t> (Light Exercise Assistance)</a:t>
            </a:r>
            <a:endParaRPr lang="en-US" sz="2400" i="0" dirty="0">
              <a:solidFill>
                <a:srgbClr val="171717"/>
              </a:solidFill>
              <a:effectLst/>
              <a:latin typeface="Arial" panose="020B0604020202020204" pitchFamily="34" charset="0"/>
              <a:cs typeface="Arial" panose="020B0604020202020204" pitchFamily="34" charset="0"/>
            </a:endParaRPr>
          </a:p>
          <a:p>
            <a:pPr fontAlgn="t"/>
            <a:r>
              <a:rPr lang="en-US" sz="2400" i="0" dirty="0" err="1">
                <a:solidFill>
                  <a:srgbClr val="00062B"/>
                </a:solidFill>
                <a:effectLst/>
                <a:latin typeface="Arial" panose="020B0604020202020204" pitchFamily="34" charset="0"/>
                <a:cs typeface="Arial" panose="020B0604020202020204" pitchFamily="34" charset="0"/>
              </a:rPr>
              <a:t>Chăm</a:t>
            </a:r>
            <a:r>
              <a:rPr lang="en-US" sz="2400" i="0" dirty="0">
                <a:solidFill>
                  <a:srgbClr val="00062B"/>
                </a:solidFill>
                <a:effectLst/>
                <a:latin typeface="Arial" panose="020B0604020202020204" pitchFamily="34" charset="0"/>
                <a:cs typeface="Arial" panose="020B0604020202020204" pitchFamily="34" charset="0"/>
              </a:rPr>
              <a:t> </a:t>
            </a:r>
            <a:r>
              <a:rPr lang="en-US" sz="2400" i="0" dirty="0" err="1">
                <a:solidFill>
                  <a:srgbClr val="00062B"/>
                </a:solidFill>
                <a:effectLst/>
                <a:latin typeface="Arial" panose="020B0604020202020204" pitchFamily="34" charset="0"/>
                <a:cs typeface="Arial" panose="020B0604020202020204" pitchFamily="34" charset="0"/>
              </a:rPr>
              <a:t>sóc</a:t>
            </a:r>
            <a:r>
              <a:rPr lang="en-US" sz="2400" i="0" dirty="0">
                <a:solidFill>
                  <a:srgbClr val="00062B"/>
                </a:solidFill>
                <a:effectLst/>
                <a:latin typeface="Arial" panose="020B0604020202020204" pitchFamily="34" charset="0"/>
                <a:cs typeface="Arial" panose="020B0604020202020204" pitchFamily="34" charset="0"/>
              </a:rPr>
              <a:t> </a:t>
            </a:r>
            <a:r>
              <a:rPr lang="en-US" sz="2400" i="0" dirty="0" err="1">
                <a:solidFill>
                  <a:srgbClr val="00062B"/>
                </a:solidFill>
                <a:effectLst/>
                <a:latin typeface="Arial" panose="020B0604020202020204" pitchFamily="34" charset="0"/>
                <a:cs typeface="Arial" panose="020B0604020202020204" pitchFamily="34" charset="0"/>
              </a:rPr>
              <a:t>tóc</a:t>
            </a:r>
            <a:r>
              <a:rPr lang="en-US" sz="2400" i="0" dirty="0">
                <a:solidFill>
                  <a:srgbClr val="00062B"/>
                </a:solidFill>
                <a:effectLst/>
                <a:latin typeface="Arial" panose="020B0604020202020204" pitchFamily="34" charset="0"/>
                <a:cs typeface="Arial" panose="020B0604020202020204" pitchFamily="34" charset="0"/>
              </a:rPr>
              <a:t> (Grooming/Hair Styling</a:t>
            </a:r>
            <a:r>
              <a:rPr lang="en-US" sz="2400" dirty="0">
                <a:solidFill>
                  <a:srgbClr val="00062B"/>
                </a:solidFill>
                <a:latin typeface="Arial" panose="020B0604020202020204" pitchFamily="34" charset="0"/>
                <a:cs typeface="Arial" panose="020B0604020202020204" pitchFamily="34" charset="0"/>
              </a:rPr>
              <a:t>)</a:t>
            </a:r>
            <a:endParaRPr lang="en-US" sz="2400" i="0" dirty="0">
              <a:solidFill>
                <a:srgbClr val="171717"/>
              </a:solidFill>
              <a:effectLst/>
              <a:latin typeface="Arial" panose="020B0604020202020204" pitchFamily="34" charset="0"/>
              <a:cs typeface="Arial" panose="020B0604020202020204" pitchFamily="34" charset="0"/>
            </a:endParaRPr>
          </a:p>
          <a:p>
            <a:pPr fontAlgn="t"/>
            <a:r>
              <a:rPr lang="en-US" sz="2400" i="0" dirty="0" err="1">
                <a:solidFill>
                  <a:srgbClr val="00062B"/>
                </a:solidFill>
                <a:effectLst/>
                <a:latin typeface="Arial" panose="020B0604020202020204" pitchFamily="34" charset="0"/>
                <a:cs typeface="Arial" panose="020B0604020202020204" pitchFamily="34" charset="0"/>
              </a:rPr>
              <a:t>Hỗ</a:t>
            </a:r>
            <a:r>
              <a:rPr lang="en-US" sz="2400" i="0" dirty="0">
                <a:solidFill>
                  <a:srgbClr val="00062B"/>
                </a:solidFill>
                <a:effectLst/>
                <a:latin typeface="Arial" panose="020B0604020202020204" pitchFamily="34" charset="0"/>
                <a:cs typeface="Arial" panose="020B0604020202020204" pitchFamily="34" charset="0"/>
              </a:rPr>
              <a:t> </a:t>
            </a:r>
            <a:r>
              <a:rPr lang="en-US" sz="2400" i="0" dirty="0" err="1">
                <a:solidFill>
                  <a:srgbClr val="00062B"/>
                </a:solidFill>
                <a:effectLst/>
                <a:latin typeface="Arial" panose="020B0604020202020204" pitchFamily="34" charset="0"/>
                <a:cs typeface="Arial" panose="020B0604020202020204" pitchFamily="34" charset="0"/>
              </a:rPr>
              <a:t>trợ</a:t>
            </a:r>
            <a:r>
              <a:rPr lang="en-US" sz="2400" i="0" dirty="0">
                <a:solidFill>
                  <a:srgbClr val="00062B"/>
                </a:solidFill>
                <a:effectLst/>
                <a:latin typeface="Arial" panose="020B0604020202020204" pitchFamily="34" charset="0"/>
                <a:cs typeface="Arial" panose="020B0604020202020204" pitchFamily="34" charset="0"/>
              </a:rPr>
              <a:t> </a:t>
            </a:r>
            <a:r>
              <a:rPr lang="en-US" sz="2400" i="0" dirty="0" err="1">
                <a:solidFill>
                  <a:srgbClr val="00062B"/>
                </a:solidFill>
                <a:effectLst/>
                <a:latin typeface="Arial" panose="020B0604020202020204" pitchFamily="34" charset="0"/>
                <a:cs typeface="Arial" panose="020B0604020202020204" pitchFamily="34" charset="0"/>
              </a:rPr>
              <a:t>khi</a:t>
            </a:r>
            <a:r>
              <a:rPr lang="en-US" sz="2400" i="0" dirty="0">
                <a:solidFill>
                  <a:srgbClr val="00062B"/>
                </a:solidFill>
                <a:effectLst/>
                <a:latin typeface="Arial" panose="020B0604020202020204" pitchFamily="34" charset="0"/>
                <a:cs typeface="Arial" panose="020B0604020202020204" pitchFamily="34" charset="0"/>
              </a:rPr>
              <a:t> </a:t>
            </a:r>
            <a:r>
              <a:rPr lang="en-US" sz="2400" i="0" dirty="0" err="1">
                <a:solidFill>
                  <a:srgbClr val="00062B"/>
                </a:solidFill>
                <a:effectLst/>
                <a:latin typeface="Arial" panose="020B0604020202020204" pitchFamily="34" charset="0"/>
                <a:cs typeface="Arial" panose="020B0604020202020204" pitchFamily="34" charset="0"/>
              </a:rPr>
              <a:t>lên</a:t>
            </a:r>
            <a:r>
              <a:rPr lang="en-US" sz="2400" i="0" dirty="0">
                <a:solidFill>
                  <a:srgbClr val="00062B"/>
                </a:solidFill>
                <a:effectLst/>
                <a:latin typeface="Arial" panose="020B0604020202020204" pitchFamily="34" charset="0"/>
                <a:cs typeface="Arial" panose="020B0604020202020204" pitchFamily="34" charset="0"/>
              </a:rPr>
              <a:t>, </a:t>
            </a:r>
            <a:r>
              <a:rPr lang="en-US" sz="2400" i="0" dirty="0" err="1">
                <a:solidFill>
                  <a:srgbClr val="00062B"/>
                </a:solidFill>
                <a:effectLst/>
                <a:latin typeface="Arial" panose="020B0604020202020204" pitchFamily="34" charset="0"/>
                <a:cs typeface="Arial" panose="020B0604020202020204" pitchFamily="34" charset="0"/>
              </a:rPr>
              <a:t>xuống</a:t>
            </a:r>
            <a:r>
              <a:rPr lang="en-US" sz="2400" i="0" dirty="0">
                <a:solidFill>
                  <a:srgbClr val="00062B"/>
                </a:solidFill>
                <a:effectLst/>
                <a:latin typeface="Arial" panose="020B0604020202020204" pitchFamily="34" charset="0"/>
                <a:cs typeface="Arial" panose="020B0604020202020204" pitchFamily="34" charset="0"/>
              </a:rPr>
              <a:t> </a:t>
            </a:r>
            <a:r>
              <a:rPr lang="en-US" sz="2400" i="0" dirty="0" err="1">
                <a:solidFill>
                  <a:srgbClr val="00062B"/>
                </a:solidFill>
                <a:effectLst/>
                <a:latin typeface="Arial" panose="020B0604020202020204" pitchFamily="34" charset="0"/>
                <a:cs typeface="Arial" panose="020B0604020202020204" pitchFamily="34" charset="0"/>
              </a:rPr>
              <a:t>giường</a:t>
            </a:r>
            <a:r>
              <a:rPr lang="en-US" sz="2400" i="0" dirty="0">
                <a:solidFill>
                  <a:srgbClr val="00062B"/>
                </a:solidFill>
                <a:effectLst/>
                <a:latin typeface="Arial" panose="020B0604020202020204" pitchFamily="34" charset="0"/>
                <a:cs typeface="Arial" panose="020B0604020202020204" pitchFamily="34" charset="0"/>
              </a:rPr>
              <a:t> (Assistance in &amp; out of the bed)</a:t>
            </a:r>
          </a:p>
          <a:p>
            <a:pPr fontAlgn="t"/>
            <a:r>
              <a:rPr lang="en-US" sz="2400" i="0" dirty="0" err="1">
                <a:solidFill>
                  <a:srgbClr val="00062B"/>
                </a:solidFill>
                <a:effectLst/>
                <a:latin typeface="Arial" panose="020B0604020202020204" pitchFamily="34" charset="0"/>
                <a:cs typeface="Arial" panose="020B0604020202020204" pitchFamily="34" charset="0"/>
              </a:rPr>
              <a:t>Hỗ</a:t>
            </a:r>
            <a:r>
              <a:rPr lang="en-US" sz="2400" i="0" dirty="0">
                <a:solidFill>
                  <a:srgbClr val="00062B"/>
                </a:solidFill>
                <a:effectLst/>
                <a:latin typeface="Arial" panose="020B0604020202020204" pitchFamily="34" charset="0"/>
                <a:cs typeface="Arial" panose="020B0604020202020204" pitchFamily="34" charset="0"/>
              </a:rPr>
              <a:t> </a:t>
            </a:r>
            <a:r>
              <a:rPr lang="en-US" sz="2400" i="0" dirty="0" err="1">
                <a:solidFill>
                  <a:srgbClr val="00062B"/>
                </a:solidFill>
                <a:effectLst/>
                <a:latin typeface="Arial" panose="020B0604020202020204" pitchFamily="34" charset="0"/>
                <a:cs typeface="Arial" panose="020B0604020202020204" pitchFamily="34" charset="0"/>
              </a:rPr>
              <a:t>trợ</a:t>
            </a:r>
            <a:r>
              <a:rPr lang="en-US" sz="2400" i="0" dirty="0">
                <a:solidFill>
                  <a:srgbClr val="00062B"/>
                </a:solidFill>
                <a:effectLst/>
                <a:latin typeface="Arial" panose="020B0604020202020204" pitchFamily="34" charset="0"/>
                <a:cs typeface="Arial" panose="020B0604020202020204" pitchFamily="34" charset="0"/>
              </a:rPr>
              <a:t> di </a:t>
            </a:r>
            <a:r>
              <a:rPr lang="en-US" sz="2400" i="0" dirty="0" err="1">
                <a:solidFill>
                  <a:srgbClr val="00062B"/>
                </a:solidFill>
                <a:effectLst/>
                <a:latin typeface="Arial" panose="020B0604020202020204" pitchFamily="34" charset="0"/>
                <a:cs typeface="Arial" panose="020B0604020202020204" pitchFamily="34" charset="0"/>
              </a:rPr>
              <a:t>chuyển</a:t>
            </a:r>
            <a:r>
              <a:rPr lang="en-US" sz="2400" i="0" dirty="0">
                <a:solidFill>
                  <a:srgbClr val="00062B"/>
                </a:solidFill>
                <a:effectLst/>
                <a:latin typeface="Arial" panose="020B0604020202020204" pitchFamily="34" charset="0"/>
                <a:cs typeface="Arial" panose="020B0604020202020204" pitchFamily="34" charset="0"/>
              </a:rPr>
              <a:t> (Mobility Assistance)</a:t>
            </a:r>
            <a:endParaRPr lang="en-US" sz="2400" i="0" dirty="0">
              <a:solidFill>
                <a:srgbClr val="171717"/>
              </a:solidFill>
              <a:effectLst/>
              <a:latin typeface="Arial" panose="020B0604020202020204" pitchFamily="34" charset="0"/>
              <a:cs typeface="Arial" panose="020B0604020202020204" pitchFamily="34" charset="0"/>
            </a:endParaRPr>
          </a:p>
          <a:p>
            <a:pPr fontAlgn="t"/>
            <a:r>
              <a:rPr lang="en-US" sz="2400" i="0" dirty="0" err="1">
                <a:solidFill>
                  <a:srgbClr val="00062B"/>
                </a:solidFill>
                <a:effectLst/>
                <a:latin typeface="Arial" panose="020B0604020202020204" pitchFamily="34" charset="0"/>
                <a:cs typeface="Arial" panose="020B0604020202020204" pitchFamily="34" charset="0"/>
              </a:rPr>
              <a:t>Hỗ</a:t>
            </a:r>
            <a:r>
              <a:rPr lang="en-US" sz="2400" i="0" dirty="0">
                <a:solidFill>
                  <a:srgbClr val="00062B"/>
                </a:solidFill>
                <a:effectLst/>
                <a:latin typeface="Arial" panose="020B0604020202020204" pitchFamily="34" charset="0"/>
                <a:cs typeface="Arial" panose="020B0604020202020204" pitchFamily="34" charset="0"/>
              </a:rPr>
              <a:t> </a:t>
            </a:r>
            <a:r>
              <a:rPr lang="en-US" sz="2400" i="0" dirty="0" err="1">
                <a:solidFill>
                  <a:srgbClr val="00062B"/>
                </a:solidFill>
                <a:effectLst/>
                <a:latin typeface="Arial" panose="020B0604020202020204" pitchFamily="34" charset="0"/>
                <a:cs typeface="Arial" panose="020B0604020202020204" pitchFamily="34" charset="0"/>
              </a:rPr>
              <a:t>trợ</a:t>
            </a:r>
            <a:r>
              <a:rPr lang="en-US" sz="2400" i="0" dirty="0">
                <a:solidFill>
                  <a:srgbClr val="00062B"/>
                </a:solidFill>
                <a:effectLst/>
                <a:latin typeface="Arial" panose="020B0604020202020204" pitchFamily="34" charset="0"/>
                <a:cs typeface="Arial" panose="020B0604020202020204" pitchFamily="34" charset="0"/>
              </a:rPr>
              <a:t> </a:t>
            </a:r>
            <a:r>
              <a:rPr lang="en-US" sz="2400" i="0" dirty="0" err="1">
                <a:solidFill>
                  <a:srgbClr val="00062B"/>
                </a:solidFill>
                <a:effectLst/>
                <a:latin typeface="Arial" panose="020B0604020202020204" pitchFamily="34" charset="0"/>
                <a:cs typeface="Arial" panose="020B0604020202020204" pitchFamily="34" charset="0"/>
              </a:rPr>
              <a:t>vệ</a:t>
            </a:r>
            <a:r>
              <a:rPr lang="en-US" sz="2400" i="0" dirty="0">
                <a:solidFill>
                  <a:srgbClr val="00062B"/>
                </a:solidFill>
                <a:effectLst/>
                <a:latin typeface="Arial" panose="020B0604020202020204" pitchFamily="34" charset="0"/>
                <a:cs typeface="Arial" panose="020B0604020202020204" pitchFamily="34" charset="0"/>
              </a:rPr>
              <a:t> </a:t>
            </a:r>
            <a:r>
              <a:rPr lang="en-US" sz="2400" i="0" dirty="0" err="1">
                <a:solidFill>
                  <a:srgbClr val="00062B"/>
                </a:solidFill>
                <a:effectLst/>
                <a:latin typeface="Arial" panose="020B0604020202020204" pitchFamily="34" charset="0"/>
                <a:cs typeface="Arial" panose="020B0604020202020204" pitchFamily="34" charset="0"/>
              </a:rPr>
              <a:t>sinh</a:t>
            </a:r>
            <a:r>
              <a:rPr lang="en-US" sz="2400" i="0" dirty="0">
                <a:solidFill>
                  <a:srgbClr val="00062B"/>
                </a:solidFill>
                <a:effectLst/>
                <a:latin typeface="Arial" panose="020B0604020202020204" pitchFamily="34" charset="0"/>
                <a:cs typeface="Arial" panose="020B0604020202020204" pitchFamily="34" charset="0"/>
              </a:rPr>
              <a:t> (Assistance with Hygiene)</a:t>
            </a:r>
            <a:endParaRPr lang="en-US" sz="2400" i="0" dirty="0">
              <a:solidFill>
                <a:srgbClr val="171717"/>
              </a:solidFill>
              <a:effectLst/>
              <a:latin typeface="Arial" panose="020B0604020202020204" pitchFamily="34" charset="0"/>
              <a:cs typeface="Arial" panose="020B0604020202020204" pitchFamily="34" charset="0"/>
            </a:endParaRPr>
          </a:p>
          <a:p>
            <a:pPr fontAlgn="t"/>
            <a:r>
              <a:rPr lang="en-US" sz="2400" i="0" dirty="0" err="1">
                <a:solidFill>
                  <a:srgbClr val="00062B"/>
                </a:solidFill>
                <a:effectLst/>
                <a:latin typeface="Arial" panose="020B0604020202020204" pitchFamily="34" charset="0"/>
                <a:cs typeface="Arial" panose="020B0604020202020204" pitchFamily="34" charset="0"/>
              </a:rPr>
              <a:t>Hỗ</a:t>
            </a:r>
            <a:r>
              <a:rPr lang="en-US" sz="2400" i="0" dirty="0">
                <a:solidFill>
                  <a:srgbClr val="00062B"/>
                </a:solidFill>
                <a:effectLst/>
                <a:latin typeface="Arial" panose="020B0604020202020204" pitchFamily="34" charset="0"/>
                <a:cs typeface="Arial" panose="020B0604020202020204" pitchFamily="34" charset="0"/>
              </a:rPr>
              <a:t> </a:t>
            </a:r>
            <a:r>
              <a:rPr lang="en-US" sz="2400" i="0" dirty="0" err="1">
                <a:solidFill>
                  <a:srgbClr val="00062B"/>
                </a:solidFill>
                <a:effectLst/>
                <a:latin typeface="Arial" panose="020B0604020202020204" pitchFamily="34" charset="0"/>
                <a:cs typeface="Arial" panose="020B0604020202020204" pitchFamily="34" charset="0"/>
              </a:rPr>
              <a:t>trợ</a:t>
            </a:r>
            <a:r>
              <a:rPr lang="en-US" sz="2400" i="0" dirty="0">
                <a:solidFill>
                  <a:srgbClr val="00062B"/>
                </a:solidFill>
                <a:effectLst/>
                <a:latin typeface="Arial" panose="020B0604020202020204" pitchFamily="34" charset="0"/>
                <a:cs typeface="Arial" panose="020B0604020202020204" pitchFamily="34" charset="0"/>
              </a:rPr>
              <a:t> </a:t>
            </a:r>
            <a:r>
              <a:rPr lang="en-US" sz="2400" dirty="0" err="1">
                <a:solidFill>
                  <a:srgbClr val="00062B"/>
                </a:solidFill>
                <a:latin typeface="Arial" panose="020B0604020202020204" pitchFamily="34" charset="0"/>
                <a:cs typeface="Arial" panose="020B0604020202020204" pitchFamily="34" charset="0"/>
              </a:rPr>
              <a:t>thay</a:t>
            </a:r>
            <a:r>
              <a:rPr lang="en-US" sz="2400" dirty="0">
                <a:solidFill>
                  <a:srgbClr val="00062B"/>
                </a:solidFill>
                <a:latin typeface="Arial" panose="020B0604020202020204" pitchFamily="34" charset="0"/>
                <a:cs typeface="Arial" panose="020B0604020202020204" pitchFamily="34" charset="0"/>
              </a:rPr>
              <a:t> </a:t>
            </a:r>
            <a:r>
              <a:rPr lang="en-US" sz="2400" dirty="0" err="1">
                <a:solidFill>
                  <a:srgbClr val="00062B"/>
                </a:solidFill>
                <a:latin typeface="Arial" panose="020B0604020202020204" pitchFamily="34" charset="0"/>
                <a:cs typeface="Arial" panose="020B0604020202020204" pitchFamily="34" charset="0"/>
              </a:rPr>
              <a:t>đổi</a:t>
            </a:r>
            <a:r>
              <a:rPr lang="en-US" sz="2400" dirty="0">
                <a:solidFill>
                  <a:srgbClr val="00062B"/>
                </a:solidFill>
                <a:latin typeface="Arial" panose="020B0604020202020204" pitchFamily="34" charset="0"/>
                <a:cs typeface="Arial" panose="020B0604020202020204" pitchFamily="34" charset="0"/>
              </a:rPr>
              <a:t> </a:t>
            </a:r>
            <a:r>
              <a:rPr lang="en-US" sz="2400" dirty="0" err="1">
                <a:solidFill>
                  <a:srgbClr val="00062B"/>
                </a:solidFill>
                <a:latin typeface="Arial" panose="020B0604020202020204" pitchFamily="34" charset="0"/>
                <a:cs typeface="Arial" panose="020B0604020202020204" pitchFamily="34" charset="0"/>
              </a:rPr>
              <a:t>trang</a:t>
            </a:r>
            <a:r>
              <a:rPr lang="en-US" sz="2400" dirty="0">
                <a:solidFill>
                  <a:srgbClr val="00062B"/>
                </a:solidFill>
                <a:latin typeface="Arial" panose="020B0604020202020204" pitchFamily="34" charset="0"/>
                <a:cs typeface="Arial" panose="020B0604020202020204" pitchFamily="34" charset="0"/>
              </a:rPr>
              <a:t> </a:t>
            </a:r>
            <a:r>
              <a:rPr lang="en-US" sz="2400" dirty="0" err="1">
                <a:solidFill>
                  <a:srgbClr val="00062B"/>
                </a:solidFill>
                <a:latin typeface="Arial" panose="020B0604020202020204" pitchFamily="34" charset="0"/>
                <a:cs typeface="Arial" panose="020B0604020202020204" pitchFamily="34" charset="0"/>
              </a:rPr>
              <a:t>phục</a:t>
            </a:r>
            <a:r>
              <a:rPr lang="en-US" sz="2400" dirty="0">
                <a:solidFill>
                  <a:srgbClr val="00062B"/>
                </a:solidFill>
                <a:latin typeface="Arial" panose="020B0604020202020204" pitchFamily="34" charset="0"/>
                <a:cs typeface="Arial" panose="020B0604020202020204" pitchFamily="34" charset="0"/>
              </a:rPr>
              <a:t> (</a:t>
            </a:r>
            <a:r>
              <a:rPr lang="en-US" sz="2400" i="0" dirty="0">
                <a:solidFill>
                  <a:srgbClr val="00062B"/>
                </a:solidFill>
                <a:effectLst/>
                <a:latin typeface="Arial" panose="020B0604020202020204" pitchFamily="34" charset="0"/>
                <a:cs typeface="Arial" panose="020B0604020202020204" pitchFamily="34" charset="0"/>
              </a:rPr>
              <a:t>Assistance with Dressing)</a:t>
            </a:r>
            <a:endParaRPr lang="en-US" sz="2400" i="0" dirty="0">
              <a:solidFill>
                <a:srgbClr val="171717"/>
              </a:solidFill>
              <a:effectLst/>
              <a:latin typeface="Arial" panose="020B0604020202020204" pitchFamily="34" charset="0"/>
              <a:cs typeface="Arial" panose="020B0604020202020204" pitchFamily="34" charset="0"/>
            </a:endParaRPr>
          </a:p>
          <a:p>
            <a:pPr fontAlgn="t"/>
            <a:r>
              <a:rPr lang="en-US" sz="2400" i="0" dirty="0" err="1">
                <a:solidFill>
                  <a:srgbClr val="00062B"/>
                </a:solidFill>
                <a:effectLst/>
                <a:latin typeface="Arial" panose="020B0604020202020204" pitchFamily="34" charset="0"/>
                <a:cs typeface="Arial" panose="020B0604020202020204" pitchFamily="34" charset="0"/>
              </a:rPr>
              <a:t>Nhắc</a:t>
            </a:r>
            <a:r>
              <a:rPr lang="en-US" sz="2400" i="0" dirty="0">
                <a:solidFill>
                  <a:srgbClr val="00062B"/>
                </a:solidFill>
                <a:effectLst/>
                <a:latin typeface="Arial" panose="020B0604020202020204" pitchFamily="34" charset="0"/>
                <a:cs typeface="Arial" panose="020B0604020202020204" pitchFamily="34" charset="0"/>
              </a:rPr>
              <a:t> </a:t>
            </a:r>
            <a:r>
              <a:rPr lang="en-US" sz="2400" i="0" dirty="0" err="1">
                <a:solidFill>
                  <a:srgbClr val="00062B"/>
                </a:solidFill>
                <a:effectLst/>
                <a:latin typeface="Arial" panose="020B0604020202020204" pitchFamily="34" charset="0"/>
                <a:cs typeface="Arial" panose="020B0604020202020204" pitchFamily="34" charset="0"/>
              </a:rPr>
              <a:t>nhở</a:t>
            </a:r>
            <a:r>
              <a:rPr lang="en-US" sz="2400" i="0" dirty="0">
                <a:solidFill>
                  <a:srgbClr val="00062B"/>
                </a:solidFill>
                <a:effectLst/>
                <a:latin typeface="Arial" panose="020B0604020202020204" pitchFamily="34" charset="0"/>
                <a:cs typeface="Arial" panose="020B0604020202020204" pitchFamily="34" charset="0"/>
              </a:rPr>
              <a:t> </a:t>
            </a:r>
            <a:r>
              <a:rPr lang="en-US" sz="2400" i="0" dirty="0" err="1">
                <a:solidFill>
                  <a:srgbClr val="00062B"/>
                </a:solidFill>
                <a:effectLst/>
                <a:latin typeface="Arial" panose="020B0604020202020204" pitchFamily="34" charset="0"/>
                <a:cs typeface="Arial" panose="020B0604020202020204" pitchFamily="34" charset="0"/>
              </a:rPr>
              <a:t>uống</a:t>
            </a:r>
            <a:r>
              <a:rPr lang="en-US" sz="2400" i="0" dirty="0">
                <a:solidFill>
                  <a:srgbClr val="00062B"/>
                </a:solidFill>
                <a:effectLst/>
                <a:latin typeface="Arial" panose="020B0604020202020204" pitchFamily="34" charset="0"/>
                <a:cs typeface="Arial" panose="020B0604020202020204" pitchFamily="34" charset="0"/>
              </a:rPr>
              <a:t> </a:t>
            </a:r>
            <a:r>
              <a:rPr lang="en-US" sz="2400" i="0" dirty="0" err="1">
                <a:solidFill>
                  <a:srgbClr val="00062B"/>
                </a:solidFill>
                <a:effectLst/>
                <a:latin typeface="Arial" panose="020B0604020202020204" pitchFamily="34" charset="0"/>
                <a:cs typeface="Arial" panose="020B0604020202020204" pitchFamily="34" charset="0"/>
              </a:rPr>
              <a:t>thuốc</a:t>
            </a:r>
            <a:r>
              <a:rPr lang="en-US" sz="2400" i="0" dirty="0">
                <a:solidFill>
                  <a:srgbClr val="00062B"/>
                </a:solidFill>
                <a:effectLst/>
                <a:latin typeface="Arial" panose="020B0604020202020204" pitchFamily="34" charset="0"/>
                <a:cs typeface="Arial" panose="020B0604020202020204" pitchFamily="34" charset="0"/>
              </a:rPr>
              <a:t> (Medication Reminders)</a:t>
            </a:r>
            <a:endParaRPr lang="en-US" sz="2400" i="0" dirty="0">
              <a:solidFill>
                <a:srgbClr val="171717"/>
              </a:solidFill>
              <a:effectLst/>
              <a:latin typeface="Arial" panose="020B0604020202020204" pitchFamily="34" charset="0"/>
              <a:cs typeface="Arial" panose="020B0604020202020204" pitchFamily="34" charset="0"/>
            </a:endParaRPr>
          </a:p>
          <a:p>
            <a:pPr fontAlgn="t"/>
            <a:r>
              <a:rPr lang="en-US" sz="2400" i="0" dirty="0" err="1">
                <a:solidFill>
                  <a:srgbClr val="00062B"/>
                </a:solidFill>
                <a:effectLst/>
                <a:latin typeface="Arial" panose="020B0604020202020204" pitchFamily="34" charset="0"/>
                <a:cs typeface="Arial" panose="020B0604020202020204" pitchFamily="34" charset="0"/>
              </a:rPr>
              <a:t>Chăm</a:t>
            </a:r>
            <a:r>
              <a:rPr lang="en-US" sz="2400" i="0" dirty="0">
                <a:solidFill>
                  <a:srgbClr val="00062B"/>
                </a:solidFill>
                <a:effectLst/>
                <a:latin typeface="Arial" panose="020B0604020202020204" pitchFamily="34" charset="0"/>
                <a:cs typeface="Arial" panose="020B0604020202020204" pitchFamily="34" charset="0"/>
              </a:rPr>
              <a:t> </a:t>
            </a:r>
            <a:r>
              <a:rPr lang="en-US" sz="2400" i="0" dirty="0" err="1">
                <a:solidFill>
                  <a:srgbClr val="00062B"/>
                </a:solidFill>
                <a:effectLst/>
                <a:latin typeface="Arial" panose="020B0604020202020204" pitchFamily="34" charset="0"/>
                <a:cs typeface="Arial" panose="020B0604020202020204" pitchFamily="34" charset="0"/>
              </a:rPr>
              <a:t>sóc</a:t>
            </a:r>
            <a:r>
              <a:rPr lang="en-US" sz="2400" i="0" dirty="0">
                <a:solidFill>
                  <a:srgbClr val="00062B"/>
                </a:solidFill>
                <a:effectLst/>
                <a:latin typeface="Arial" panose="020B0604020202020204" pitchFamily="34" charset="0"/>
                <a:cs typeface="Arial" panose="020B0604020202020204" pitchFamily="34" charset="0"/>
              </a:rPr>
              <a:t> da (Skin Care)</a:t>
            </a:r>
            <a:endParaRPr lang="en-US" sz="2400" i="0" dirty="0">
              <a:solidFill>
                <a:srgbClr val="171717"/>
              </a:solidFill>
              <a:effectLst/>
              <a:latin typeface="Arial" panose="020B0604020202020204" pitchFamily="34" charset="0"/>
              <a:cs typeface="Arial" panose="020B0604020202020204" pitchFamily="34" charset="0"/>
            </a:endParaRPr>
          </a:p>
          <a:p>
            <a:pPr fontAlgn="t"/>
            <a:r>
              <a:rPr lang="en-US" sz="2400" i="0" dirty="0" err="1">
                <a:solidFill>
                  <a:srgbClr val="00062B"/>
                </a:solidFill>
                <a:effectLst/>
                <a:latin typeface="Arial" panose="020B0604020202020204" pitchFamily="34" charset="0"/>
                <a:cs typeface="Arial" panose="020B0604020202020204" pitchFamily="34" charset="0"/>
              </a:rPr>
              <a:t>Hỗ</a:t>
            </a:r>
            <a:r>
              <a:rPr lang="en-US" sz="2400" i="0" dirty="0">
                <a:solidFill>
                  <a:srgbClr val="00062B"/>
                </a:solidFill>
                <a:effectLst/>
                <a:latin typeface="Arial" panose="020B0604020202020204" pitchFamily="34" charset="0"/>
                <a:cs typeface="Arial" panose="020B0604020202020204" pitchFamily="34" charset="0"/>
              </a:rPr>
              <a:t> </a:t>
            </a:r>
            <a:r>
              <a:rPr lang="en-US" sz="2400" i="0" dirty="0" err="1">
                <a:solidFill>
                  <a:srgbClr val="00062B"/>
                </a:solidFill>
                <a:effectLst/>
                <a:latin typeface="Arial" panose="020B0604020202020204" pitchFamily="34" charset="0"/>
                <a:cs typeface="Arial" panose="020B0604020202020204" pitchFamily="34" charset="0"/>
              </a:rPr>
              <a:t>trợ</a:t>
            </a:r>
            <a:r>
              <a:rPr lang="en-US" sz="2400" i="0" dirty="0">
                <a:solidFill>
                  <a:srgbClr val="00062B"/>
                </a:solidFill>
                <a:effectLst/>
                <a:latin typeface="Arial" panose="020B0604020202020204" pitchFamily="34" charset="0"/>
                <a:cs typeface="Arial" panose="020B0604020202020204" pitchFamily="34" charset="0"/>
              </a:rPr>
              <a:t> </a:t>
            </a:r>
            <a:r>
              <a:rPr lang="en-US" sz="2400" i="0" dirty="0" err="1">
                <a:solidFill>
                  <a:srgbClr val="00062B"/>
                </a:solidFill>
                <a:effectLst/>
                <a:latin typeface="Arial" panose="020B0604020202020204" pitchFamily="34" charset="0"/>
                <a:cs typeface="Arial" panose="020B0604020202020204" pitchFamily="34" charset="0"/>
              </a:rPr>
              <a:t>chăm</a:t>
            </a:r>
            <a:r>
              <a:rPr lang="en-US" sz="2400" i="0" dirty="0">
                <a:solidFill>
                  <a:srgbClr val="00062B"/>
                </a:solidFill>
                <a:effectLst/>
                <a:latin typeface="Arial" panose="020B0604020202020204" pitchFamily="34" charset="0"/>
                <a:cs typeface="Arial" panose="020B0604020202020204" pitchFamily="34" charset="0"/>
              </a:rPr>
              <a:t> </a:t>
            </a:r>
            <a:r>
              <a:rPr lang="en-US" sz="2400" i="0" dirty="0" err="1">
                <a:solidFill>
                  <a:srgbClr val="00062B"/>
                </a:solidFill>
                <a:effectLst/>
                <a:latin typeface="Arial" panose="020B0604020202020204" pitchFamily="34" charset="0"/>
                <a:cs typeface="Arial" panose="020B0604020202020204" pitchFamily="34" charset="0"/>
              </a:rPr>
              <a:t>sóc</a:t>
            </a:r>
            <a:r>
              <a:rPr lang="en-US" sz="2400" i="0" dirty="0">
                <a:solidFill>
                  <a:srgbClr val="00062B"/>
                </a:solidFill>
                <a:effectLst/>
                <a:latin typeface="Arial" panose="020B0604020202020204" pitchFamily="34" charset="0"/>
                <a:cs typeface="Arial" panose="020B0604020202020204" pitchFamily="34" charset="0"/>
              </a:rPr>
              <a:t> </a:t>
            </a:r>
            <a:r>
              <a:rPr lang="en-US" sz="2400" i="0" dirty="0" err="1">
                <a:solidFill>
                  <a:srgbClr val="00062B"/>
                </a:solidFill>
                <a:effectLst/>
                <a:latin typeface="Arial" panose="020B0604020202020204" pitchFamily="34" charset="0"/>
                <a:cs typeface="Arial" panose="020B0604020202020204" pitchFamily="34" charset="0"/>
              </a:rPr>
              <a:t>cá</a:t>
            </a:r>
            <a:r>
              <a:rPr lang="en-US" sz="2400" i="0" dirty="0">
                <a:solidFill>
                  <a:srgbClr val="00062B"/>
                </a:solidFill>
                <a:effectLst/>
                <a:latin typeface="Arial" panose="020B0604020202020204" pitchFamily="34" charset="0"/>
                <a:cs typeface="Arial" panose="020B0604020202020204" pitchFamily="34" charset="0"/>
              </a:rPr>
              <a:t> </a:t>
            </a:r>
            <a:r>
              <a:rPr lang="en-US" sz="2400" i="0" dirty="0" err="1">
                <a:solidFill>
                  <a:srgbClr val="00062B"/>
                </a:solidFill>
                <a:effectLst/>
                <a:latin typeface="Arial" panose="020B0604020202020204" pitchFamily="34" charset="0"/>
                <a:cs typeface="Arial" panose="020B0604020202020204" pitchFamily="34" charset="0"/>
              </a:rPr>
              <a:t>nhân</a:t>
            </a:r>
            <a:r>
              <a:rPr lang="en-US" sz="2400" i="0" dirty="0">
                <a:solidFill>
                  <a:srgbClr val="00062B"/>
                </a:solidFill>
                <a:effectLst/>
                <a:latin typeface="Arial" panose="020B0604020202020204" pitchFamily="34" charset="0"/>
                <a:cs typeface="Arial" panose="020B0604020202020204" pitchFamily="34" charset="0"/>
              </a:rPr>
              <a:t> </a:t>
            </a:r>
            <a:r>
              <a:rPr lang="en-US" sz="2400" i="0" dirty="0" err="1">
                <a:solidFill>
                  <a:srgbClr val="00062B"/>
                </a:solidFill>
                <a:effectLst/>
                <a:latin typeface="Arial" panose="020B0604020202020204" pitchFamily="34" charset="0"/>
                <a:cs typeface="Arial" panose="020B0604020202020204" pitchFamily="34" charset="0"/>
              </a:rPr>
              <a:t>tại</a:t>
            </a:r>
            <a:r>
              <a:rPr lang="en-US" sz="2400" i="0" dirty="0">
                <a:solidFill>
                  <a:srgbClr val="00062B"/>
                </a:solidFill>
                <a:effectLst/>
                <a:latin typeface="Arial" panose="020B0604020202020204" pitchFamily="34" charset="0"/>
                <a:cs typeface="Arial" panose="020B0604020202020204" pitchFamily="34" charset="0"/>
              </a:rPr>
              <a:t> </a:t>
            </a:r>
            <a:r>
              <a:rPr lang="en-US" sz="2400" i="0" dirty="0" err="1">
                <a:solidFill>
                  <a:srgbClr val="00062B"/>
                </a:solidFill>
                <a:effectLst/>
                <a:latin typeface="Arial" panose="020B0604020202020204" pitchFamily="34" charset="0"/>
                <a:cs typeface="Arial" panose="020B0604020202020204" pitchFamily="34" charset="0"/>
              </a:rPr>
              <a:t>bệnh</a:t>
            </a:r>
            <a:r>
              <a:rPr lang="en-US" sz="2400" i="0" dirty="0">
                <a:solidFill>
                  <a:srgbClr val="00062B"/>
                </a:solidFill>
                <a:effectLst/>
                <a:latin typeface="Arial" panose="020B0604020202020204" pitchFamily="34" charset="0"/>
                <a:cs typeface="Arial" panose="020B0604020202020204" pitchFamily="34" charset="0"/>
              </a:rPr>
              <a:t> </a:t>
            </a:r>
            <a:r>
              <a:rPr lang="en-US" sz="2400" i="0" dirty="0" err="1">
                <a:solidFill>
                  <a:srgbClr val="00062B"/>
                </a:solidFill>
                <a:effectLst/>
                <a:latin typeface="Arial" panose="020B0604020202020204" pitchFamily="34" charset="0"/>
                <a:cs typeface="Arial" panose="020B0604020202020204" pitchFamily="34" charset="0"/>
              </a:rPr>
              <a:t>viện</a:t>
            </a:r>
            <a:r>
              <a:rPr lang="en-US" sz="2400" i="0" dirty="0">
                <a:solidFill>
                  <a:srgbClr val="00062B"/>
                </a:solidFill>
                <a:effectLst/>
                <a:latin typeface="Arial" panose="020B0604020202020204" pitchFamily="34" charset="0"/>
                <a:cs typeface="Arial" panose="020B0604020202020204" pitchFamily="34" charset="0"/>
              </a:rPr>
              <a:t> (Hospice Individual Assistance)</a:t>
            </a:r>
            <a:endParaRPr lang="en-US" sz="2400" i="0" dirty="0">
              <a:solidFill>
                <a:srgbClr val="171717"/>
              </a:solidFill>
              <a:effectLst/>
              <a:latin typeface="Arial" panose="020B0604020202020204" pitchFamily="34" charset="0"/>
              <a:cs typeface="Arial" panose="020B0604020202020204" pitchFamily="34" charset="0"/>
            </a:endParaRPr>
          </a:p>
          <a:p>
            <a:pPr fontAlgn="t"/>
            <a:endParaRPr lang="en-US" sz="2400" i="0" dirty="0">
              <a:solidFill>
                <a:srgbClr val="171717"/>
              </a:solidFill>
              <a:effectLst/>
              <a:latin typeface="Barlow"/>
            </a:endParaRPr>
          </a:p>
          <a:p>
            <a:endParaRPr lang="en-US" dirty="0"/>
          </a:p>
        </p:txBody>
      </p:sp>
    </p:spTree>
    <p:extLst>
      <p:ext uri="{BB962C8B-B14F-4D97-AF65-F5344CB8AC3E}">
        <p14:creationId xmlns:p14="http://schemas.microsoft.com/office/powerpoint/2010/main" val="2276040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2427" y="386367"/>
            <a:ext cx="11037195" cy="5854991"/>
          </a:xfrm>
        </p:spPr>
        <p:txBody>
          <a:bodyPr>
            <a:normAutofit lnSpcReduction="10000"/>
          </a:bodyPr>
          <a:lstStyle/>
          <a:p>
            <a:pPr marL="0" indent="0">
              <a:buNone/>
            </a:pPr>
            <a:r>
              <a:rPr lang="en-US" sz="2400" b="1" dirty="0" err="1">
                <a:latin typeface="Arial" panose="020B0604020202020204" pitchFamily="34" charset="0"/>
                <a:cs typeface="Arial" panose="020B0604020202020204" pitchFamily="34" charset="0"/>
              </a:rPr>
              <a:t>Dịch</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vụ</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Bạn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đồng</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hành</a:t>
            </a:r>
            <a:r>
              <a:rPr lang="en-US" sz="2400" b="1" dirty="0">
                <a:latin typeface="Arial" panose="020B0604020202020204" pitchFamily="34" charset="0"/>
                <a:cs typeface="Arial" panose="020B0604020202020204" pitchFamily="34" charset="0"/>
              </a:rPr>
              <a:t>:</a:t>
            </a:r>
          </a:p>
          <a:p>
            <a:r>
              <a:rPr lang="en-US" sz="2400" dirty="0" err="1">
                <a:latin typeface="Arial" panose="020B0604020202020204" pitchFamily="34" charset="0"/>
                <a:cs typeface="Arial" panose="020B0604020202020204" pitchFamily="34" charset="0"/>
              </a:rPr>
              <a:t>Chuẩn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bị</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bữa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ăn</a:t>
            </a:r>
            <a:r>
              <a:rPr lang="en-US" sz="2400" dirty="0">
                <a:latin typeface="Arial" panose="020B0604020202020204" pitchFamily="34" charset="0"/>
                <a:cs typeface="Arial" panose="020B0604020202020204" pitchFamily="34" charset="0"/>
              </a:rPr>
              <a:t> (Meal Preparation) </a:t>
            </a:r>
          </a:p>
          <a:p>
            <a:r>
              <a:rPr lang="en-US" sz="2400" dirty="0" err="1">
                <a:latin typeface="Arial" panose="020B0604020202020204" pitchFamily="34" charset="0"/>
                <a:cs typeface="Arial" panose="020B0604020202020204" pitchFamily="34" charset="0"/>
              </a:rPr>
              <a:t>Chuẩn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bị</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danh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sách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thực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phẩm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đồ</a:t>
            </a:r>
            <a:r>
              <a:rPr lang="en-US" sz="2400" dirty="0">
                <a:latin typeface="Arial" panose="020B0604020202020204" pitchFamily="34" charset="0"/>
                <a:cs typeface="Arial" panose="020B0604020202020204" pitchFamily="34" charset="0"/>
              </a:rPr>
              <a:t> dung (Grocery Lists Preparation)</a:t>
            </a:r>
          </a:p>
          <a:p>
            <a:pPr fontAlgn="t"/>
            <a:r>
              <a:rPr lang="en-US" sz="2400" dirty="0" err="1">
                <a:solidFill>
                  <a:srgbClr val="00062B"/>
                </a:solidFill>
                <a:latin typeface="Arial" panose="020B0604020202020204" pitchFamily="34" charset="0"/>
                <a:cs typeface="Arial" panose="020B0604020202020204" pitchFamily="34" charset="0"/>
              </a:rPr>
              <a:t>Làm</a:t>
            </a:r>
            <a:r>
              <a:rPr lang="en-US" sz="2400" dirty="0">
                <a:solidFill>
                  <a:srgbClr val="00062B"/>
                </a:solidFill>
                <a:latin typeface="Arial" panose="020B0604020202020204" pitchFamily="34" charset="0"/>
                <a:cs typeface="Arial" panose="020B0604020202020204" pitchFamily="34" charset="0"/>
              </a:rPr>
              <a:t> </a:t>
            </a:r>
            <a:r>
              <a:rPr lang="en-US" sz="2400" dirty="0" err="1">
                <a:solidFill>
                  <a:srgbClr val="00062B"/>
                </a:solidFill>
                <a:latin typeface="Arial" panose="020B0604020202020204" pitchFamily="34" charset="0"/>
                <a:cs typeface="Arial" panose="020B0604020202020204" pitchFamily="34" charset="0"/>
              </a:rPr>
              <a:t>bạn</a:t>
            </a:r>
            <a:r>
              <a:rPr lang="en-US" sz="2400" dirty="0">
                <a:solidFill>
                  <a:srgbClr val="00062B"/>
                </a:solidFill>
                <a:latin typeface="Arial" panose="020B0604020202020204" pitchFamily="34" charset="0"/>
                <a:cs typeface="Arial" panose="020B0604020202020204" pitchFamily="34" charset="0"/>
              </a:rPr>
              <a:t>, </a:t>
            </a:r>
            <a:r>
              <a:rPr lang="en-US" sz="2400" dirty="0" err="1">
                <a:solidFill>
                  <a:srgbClr val="00062B"/>
                </a:solidFill>
                <a:latin typeface="Arial" panose="020B0604020202020204" pitchFamily="34" charset="0"/>
                <a:cs typeface="Arial" panose="020B0604020202020204" pitchFamily="34" charset="0"/>
              </a:rPr>
              <a:t>trò</a:t>
            </a:r>
            <a:r>
              <a:rPr lang="en-US" sz="2400" dirty="0">
                <a:solidFill>
                  <a:srgbClr val="00062B"/>
                </a:solidFill>
                <a:latin typeface="Arial" panose="020B0604020202020204" pitchFamily="34" charset="0"/>
                <a:cs typeface="Arial" panose="020B0604020202020204" pitchFamily="34" charset="0"/>
              </a:rPr>
              <a:t> </a:t>
            </a:r>
            <a:r>
              <a:rPr lang="en-US" sz="2400" dirty="0" err="1">
                <a:solidFill>
                  <a:srgbClr val="00062B"/>
                </a:solidFill>
                <a:latin typeface="Arial" panose="020B0604020202020204" pitchFamily="34" charset="0"/>
                <a:cs typeface="Arial" panose="020B0604020202020204" pitchFamily="34" charset="0"/>
              </a:rPr>
              <a:t>chuyện</a:t>
            </a:r>
            <a:r>
              <a:rPr lang="en-US" sz="2400" dirty="0">
                <a:solidFill>
                  <a:srgbClr val="00062B"/>
                </a:solidFill>
                <a:latin typeface="Arial" panose="020B0604020202020204" pitchFamily="34" charset="0"/>
                <a:cs typeface="Arial" panose="020B0604020202020204" pitchFamily="34" charset="0"/>
              </a:rPr>
              <a:t> (Companionship)</a:t>
            </a:r>
            <a:endParaRPr lang="en-US" sz="2400" dirty="0">
              <a:solidFill>
                <a:srgbClr val="171717"/>
              </a:solidFill>
              <a:latin typeface="Arial" panose="020B0604020202020204" pitchFamily="34" charset="0"/>
              <a:cs typeface="Arial" panose="020B0604020202020204" pitchFamily="34" charset="0"/>
            </a:endParaRPr>
          </a:p>
          <a:p>
            <a:pPr fontAlgn="t"/>
            <a:r>
              <a:rPr lang="en-US" sz="2400" dirty="0" err="1">
                <a:solidFill>
                  <a:srgbClr val="00062B"/>
                </a:solidFill>
                <a:latin typeface="Arial" panose="020B0604020202020204" pitchFamily="34" charset="0"/>
                <a:cs typeface="Arial" panose="020B0604020202020204" pitchFamily="34" charset="0"/>
              </a:rPr>
              <a:t>Đặt</a:t>
            </a:r>
            <a:r>
              <a:rPr lang="en-US" sz="2400" dirty="0">
                <a:solidFill>
                  <a:srgbClr val="00062B"/>
                </a:solidFill>
                <a:latin typeface="Arial" panose="020B0604020202020204" pitchFamily="34" charset="0"/>
                <a:cs typeface="Arial" panose="020B0604020202020204" pitchFamily="34" charset="0"/>
              </a:rPr>
              <a:t> </a:t>
            </a:r>
            <a:r>
              <a:rPr lang="en-US" sz="2400" dirty="0" err="1">
                <a:solidFill>
                  <a:srgbClr val="00062B"/>
                </a:solidFill>
                <a:latin typeface="Arial" panose="020B0604020202020204" pitchFamily="34" charset="0"/>
                <a:cs typeface="Arial" panose="020B0604020202020204" pitchFamily="34" charset="0"/>
              </a:rPr>
              <a:t>lịch</a:t>
            </a:r>
            <a:r>
              <a:rPr lang="en-US" sz="2400" dirty="0">
                <a:solidFill>
                  <a:srgbClr val="00062B"/>
                </a:solidFill>
                <a:latin typeface="Arial" panose="020B0604020202020204" pitchFamily="34" charset="0"/>
                <a:cs typeface="Arial" panose="020B0604020202020204" pitchFamily="34" charset="0"/>
              </a:rPr>
              <a:t> </a:t>
            </a:r>
            <a:r>
              <a:rPr lang="en-US" sz="2400" dirty="0" err="1">
                <a:solidFill>
                  <a:srgbClr val="00062B"/>
                </a:solidFill>
                <a:latin typeface="Arial" panose="020B0604020202020204" pitchFamily="34" charset="0"/>
                <a:cs typeface="Arial" panose="020B0604020202020204" pitchFamily="34" charset="0"/>
              </a:rPr>
              <a:t>hẹn</a:t>
            </a:r>
            <a:r>
              <a:rPr lang="en-US" sz="2400" dirty="0">
                <a:solidFill>
                  <a:srgbClr val="00062B"/>
                </a:solidFill>
                <a:latin typeface="Arial" panose="020B0604020202020204" pitchFamily="34" charset="0"/>
                <a:cs typeface="Arial" panose="020B0604020202020204" pitchFamily="34" charset="0"/>
              </a:rPr>
              <a:t> (Coordination of Visits)</a:t>
            </a:r>
          </a:p>
          <a:p>
            <a:pPr fontAlgn="t"/>
            <a:endParaRPr lang="en-US" sz="2400" dirty="0">
              <a:solidFill>
                <a:srgbClr val="00062B"/>
              </a:solidFill>
              <a:latin typeface="Arial" panose="020B0604020202020204" pitchFamily="34" charset="0"/>
              <a:cs typeface="Arial" panose="020B0604020202020204" pitchFamily="34" charset="0"/>
            </a:endParaRPr>
          </a:p>
          <a:p>
            <a:pPr marL="0" indent="0" fontAlgn="t">
              <a:buNone/>
            </a:pPr>
            <a:r>
              <a:rPr lang="en-US" sz="2400" b="1" dirty="0" err="1">
                <a:solidFill>
                  <a:srgbClr val="00062B"/>
                </a:solidFill>
                <a:latin typeface="Arial" panose="020B0604020202020204" pitchFamily="34" charset="0"/>
                <a:cs typeface="Arial" panose="020B0604020202020204" pitchFamily="34" charset="0"/>
              </a:rPr>
              <a:t>Công</a:t>
            </a:r>
            <a:r>
              <a:rPr lang="en-US" sz="2400" b="1" dirty="0">
                <a:solidFill>
                  <a:srgbClr val="00062B"/>
                </a:solidFill>
                <a:latin typeface="Arial" panose="020B0604020202020204" pitchFamily="34" charset="0"/>
                <a:cs typeface="Arial" panose="020B0604020202020204" pitchFamily="34" charset="0"/>
              </a:rPr>
              <a:t> </a:t>
            </a:r>
            <a:r>
              <a:rPr lang="en-US" sz="2400" b="1" dirty="0" err="1">
                <a:solidFill>
                  <a:srgbClr val="00062B"/>
                </a:solidFill>
                <a:latin typeface="Arial" panose="020B0604020202020204" pitchFamily="34" charset="0"/>
                <a:cs typeface="Arial" panose="020B0604020202020204" pitchFamily="34" charset="0"/>
              </a:rPr>
              <a:t>việc</a:t>
            </a:r>
            <a:r>
              <a:rPr lang="en-US" sz="2400" b="1" dirty="0">
                <a:solidFill>
                  <a:srgbClr val="00062B"/>
                </a:solidFill>
                <a:latin typeface="Arial" panose="020B0604020202020204" pitchFamily="34" charset="0"/>
                <a:cs typeface="Arial" panose="020B0604020202020204" pitchFamily="34" charset="0"/>
              </a:rPr>
              <a:t> </a:t>
            </a:r>
            <a:r>
              <a:rPr lang="en-US" sz="2400" b="1" dirty="0" err="1">
                <a:solidFill>
                  <a:srgbClr val="00062B"/>
                </a:solidFill>
                <a:latin typeface="Arial" panose="020B0604020202020204" pitchFamily="34" charset="0"/>
                <a:cs typeface="Arial" panose="020B0604020202020204" pitchFamily="34" charset="0"/>
              </a:rPr>
              <a:t>nhà</a:t>
            </a:r>
            <a:r>
              <a:rPr lang="en-US" sz="2400" b="1" dirty="0">
                <a:solidFill>
                  <a:srgbClr val="00062B"/>
                </a:solidFill>
                <a:latin typeface="Arial" panose="020B0604020202020204" pitchFamily="34" charset="0"/>
                <a:cs typeface="Arial" panose="020B0604020202020204" pitchFamily="34" charset="0"/>
              </a:rPr>
              <a:t>:</a:t>
            </a:r>
          </a:p>
          <a:p>
            <a:pPr fontAlgn="t"/>
            <a:r>
              <a:rPr lang="en-US" sz="2400" dirty="0" err="1">
                <a:solidFill>
                  <a:srgbClr val="00062B"/>
                </a:solidFill>
                <a:latin typeface="inherit"/>
              </a:rPr>
              <a:t>Giặt</a:t>
            </a:r>
            <a:r>
              <a:rPr lang="en-US" sz="2400" dirty="0">
                <a:solidFill>
                  <a:srgbClr val="00062B"/>
                </a:solidFill>
                <a:latin typeface="inherit"/>
              </a:rPr>
              <a:t> </a:t>
            </a:r>
            <a:r>
              <a:rPr lang="en-US" sz="2400" dirty="0" err="1">
                <a:solidFill>
                  <a:srgbClr val="00062B"/>
                </a:solidFill>
                <a:latin typeface="inherit"/>
              </a:rPr>
              <a:t>là</a:t>
            </a:r>
            <a:r>
              <a:rPr lang="en-US" sz="2400" dirty="0">
                <a:solidFill>
                  <a:srgbClr val="00062B"/>
                </a:solidFill>
                <a:latin typeface="inherit"/>
              </a:rPr>
              <a:t> (Laundry &amp; Ironing)</a:t>
            </a:r>
            <a:endParaRPr lang="en-US" sz="2400" dirty="0">
              <a:solidFill>
                <a:srgbClr val="171717"/>
              </a:solidFill>
              <a:latin typeface="Barlow"/>
            </a:endParaRPr>
          </a:p>
          <a:p>
            <a:pPr fontAlgn="t"/>
            <a:r>
              <a:rPr lang="en-US" sz="2400" dirty="0" err="1">
                <a:solidFill>
                  <a:srgbClr val="00062B"/>
                </a:solidFill>
                <a:latin typeface="inherit"/>
              </a:rPr>
              <a:t>Thay</a:t>
            </a:r>
            <a:r>
              <a:rPr lang="en-US" sz="2400" dirty="0">
                <a:solidFill>
                  <a:srgbClr val="00062B"/>
                </a:solidFill>
                <a:latin typeface="inherit"/>
              </a:rPr>
              <a:t> </a:t>
            </a:r>
            <a:r>
              <a:rPr lang="en-US" sz="2400" dirty="0" err="1">
                <a:solidFill>
                  <a:srgbClr val="00062B"/>
                </a:solidFill>
                <a:latin typeface="inherit"/>
              </a:rPr>
              <a:t>ga</a:t>
            </a:r>
            <a:r>
              <a:rPr lang="en-US" sz="2400" dirty="0">
                <a:solidFill>
                  <a:srgbClr val="00062B"/>
                </a:solidFill>
                <a:latin typeface="inherit"/>
              </a:rPr>
              <a:t> </a:t>
            </a:r>
            <a:r>
              <a:rPr lang="en-US" sz="2400" dirty="0" err="1">
                <a:solidFill>
                  <a:srgbClr val="00062B"/>
                </a:solidFill>
                <a:latin typeface="inherit"/>
              </a:rPr>
              <a:t>giường</a:t>
            </a:r>
            <a:r>
              <a:rPr lang="en-US" sz="2400" dirty="0">
                <a:solidFill>
                  <a:srgbClr val="00062B"/>
                </a:solidFill>
                <a:latin typeface="inherit"/>
              </a:rPr>
              <a:t> (Changing Bed Linens)</a:t>
            </a:r>
            <a:endParaRPr lang="en-US" sz="2400" dirty="0">
              <a:solidFill>
                <a:srgbClr val="171717"/>
              </a:solidFill>
              <a:latin typeface="Barlow"/>
            </a:endParaRPr>
          </a:p>
          <a:p>
            <a:pPr fontAlgn="t"/>
            <a:r>
              <a:rPr lang="en-US" sz="2400" dirty="0" err="1">
                <a:solidFill>
                  <a:srgbClr val="00062B"/>
                </a:solidFill>
                <a:latin typeface="inherit"/>
              </a:rPr>
              <a:t>Đổ</a:t>
            </a:r>
            <a:r>
              <a:rPr lang="en-US" sz="2400" dirty="0">
                <a:solidFill>
                  <a:srgbClr val="00062B"/>
                </a:solidFill>
                <a:latin typeface="inherit"/>
              </a:rPr>
              <a:t> </a:t>
            </a:r>
            <a:r>
              <a:rPr lang="en-US" sz="2400" dirty="0" err="1">
                <a:solidFill>
                  <a:srgbClr val="00062B"/>
                </a:solidFill>
                <a:latin typeface="inherit"/>
              </a:rPr>
              <a:t>rác</a:t>
            </a:r>
            <a:r>
              <a:rPr lang="en-US" sz="2400" dirty="0">
                <a:solidFill>
                  <a:srgbClr val="00062B"/>
                </a:solidFill>
                <a:latin typeface="inherit"/>
              </a:rPr>
              <a:t> (Taking out Garbage)</a:t>
            </a:r>
            <a:endParaRPr lang="en-US" sz="2400" dirty="0">
              <a:solidFill>
                <a:srgbClr val="171717"/>
              </a:solidFill>
              <a:latin typeface="Barlow"/>
            </a:endParaRPr>
          </a:p>
          <a:p>
            <a:pPr fontAlgn="t"/>
            <a:r>
              <a:rPr lang="en-US" sz="2400" dirty="0">
                <a:solidFill>
                  <a:srgbClr val="00062B"/>
                </a:solidFill>
                <a:latin typeface="inherit"/>
              </a:rPr>
              <a:t>Lau </a:t>
            </a:r>
            <a:r>
              <a:rPr lang="en-US" sz="2400" dirty="0" err="1">
                <a:solidFill>
                  <a:srgbClr val="00062B"/>
                </a:solidFill>
                <a:latin typeface="inherit"/>
              </a:rPr>
              <a:t>dọn</a:t>
            </a:r>
            <a:r>
              <a:rPr lang="en-US" sz="2400" dirty="0">
                <a:solidFill>
                  <a:srgbClr val="00062B"/>
                </a:solidFill>
                <a:latin typeface="inherit"/>
              </a:rPr>
              <a:t> </a:t>
            </a:r>
            <a:r>
              <a:rPr lang="en-US" sz="2400" dirty="0" err="1">
                <a:solidFill>
                  <a:srgbClr val="00062B"/>
                </a:solidFill>
                <a:latin typeface="inherit"/>
              </a:rPr>
              <a:t>bếp</a:t>
            </a:r>
            <a:r>
              <a:rPr lang="en-US" sz="2400" dirty="0">
                <a:solidFill>
                  <a:srgbClr val="00062B"/>
                </a:solidFill>
                <a:latin typeface="inherit"/>
              </a:rPr>
              <a:t> (Cleaning the Kitchen)</a:t>
            </a:r>
            <a:endParaRPr lang="en-US" sz="2400" dirty="0">
              <a:solidFill>
                <a:srgbClr val="171717"/>
              </a:solidFill>
              <a:latin typeface="Barlow"/>
            </a:endParaRPr>
          </a:p>
          <a:p>
            <a:pPr fontAlgn="t"/>
            <a:r>
              <a:rPr lang="en-US" sz="2400" dirty="0" err="1">
                <a:solidFill>
                  <a:srgbClr val="00062B"/>
                </a:solidFill>
                <a:latin typeface="inherit"/>
              </a:rPr>
              <a:t>Quét</a:t>
            </a:r>
            <a:r>
              <a:rPr lang="en-US" sz="2400" dirty="0">
                <a:solidFill>
                  <a:srgbClr val="00062B"/>
                </a:solidFill>
                <a:latin typeface="inherit"/>
              </a:rPr>
              <a:t> </a:t>
            </a:r>
            <a:r>
              <a:rPr lang="en-US" sz="2400" dirty="0" err="1">
                <a:solidFill>
                  <a:srgbClr val="00062B"/>
                </a:solidFill>
                <a:latin typeface="inherit"/>
              </a:rPr>
              <a:t>dọn</a:t>
            </a:r>
            <a:r>
              <a:rPr lang="en-US" sz="2400" dirty="0">
                <a:solidFill>
                  <a:srgbClr val="00062B"/>
                </a:solidFill>
                <a:latin typeface="inherit"/>
              </a:rPr>
              <a:t> (Cleaning Living Areas)</a:t>
            </a:r>
            <a:endParaRPr lang="en-US" sz="2400" dirty="0">
              <a:solidFill>
                <a:srgbClr val="171717"/>
              </a:solidFill>
              <a:latin typeface="Barlow"/>
            </a:endParaRPr>
          </a:p>
          <a:p>
            <a:pPr fontAlgn="t"/>
            <a:r>
              <a:rPr lang="en-US" sz="2400" dirty="0" err="1">
                <a:solidFill>
                  <a:srgbClr val="00062B"/>
                </a:solidFill>
                <a:latin typeface="inherit"/>
              </a:rPr>
              <a:t>Sắp</a:t>
            </a:r>
            <a:r>
              <a:rPr lang="en-US" sz="2400" dirty="0">
                <a:solidFill>
                  <a:srgbClr val="00062B"/>
                </a:solidFill>
                <a:latin typeface="inherit"/>
              </a:rPr>
              <a:t> </a:t>
            </a:r>
            <a:r>
              <a:rPr lang="en-US" sz="2400" dirty="0" err="1">
                <a:solidFill>
                  <a:srgbClr val="00062B"/>
                </a:solidFill>
                <a:latin typeface="inherit"/>
              </a:rPr>
              <a:t>xếp</a:t>
            </a:r>
            <a:r>
              <a:rPr lang="en-US" sz="2400" dirty="0">
                <a:solidFill>
                  <a:srgbClr val="00062B"/>
                </a:solidFill>
                <a:latin typeface="inherit"/>
              </a:rPr>
              <a:t>, </a:t>
            </a:r>
            <a:r>
              <a:rPr lang="en-US" sz="2400" dirty="0" err="1">
                <a:solidFill>
                  <a:srgbClr val="00062B"/>
                </a:solidFill>
                <a:latin typeface="inherit"/>
              </a:rPr>
              <a:t>quản</a:t>
            </a:r>
            <a:r>
              <a:rPr lang="en-US" sz="2400" dirty="0">
                <a:solidFill>
                  <a:srgbClr val="00062B"/>
                </a:solidFill>
                <a:latin typeface="inherit"/>
              </a:rPr>
              <a:t> </a:t>
            </a:r>
            <a:r>
              <a:rPr lang="en-US" sz="2400" dirty="0" err="1">
                <a:solidFill>
                  <a:srgbClr val="00062B"/>
                </a:solidFill>
                <a:latin typeface="inherit"/>
              </a:rPr>
              <a:t>lý</a:t>
            </a:r>
            <a:r>
              <a:rPr lang="en-US" sz="2400" dirty="0">
                <a:solidFill>
                  <a:srgbClr val="00062B"/>
                </a:solidFill>
                <a:latin typeface="inherit"/>
              </a:rPr>
              <a:t> </a:t>
            </a:r>
            <a:r>
              <a:rPr lang="en-US" sz="2400" dirty="0" err="1">
                <a:solidFill>
                  <a:srgbClr val="00062B"/>
                </a:solidFill>
                <a:latin typeface="inherit"/>
              </a:rPr>
              <a:t>sách</a:t>
            </a:r>
            <a:r>
              <a:rPr lang="en-US" sz="2400" dirty="0">
                <a:solidFill>
                  <a:srgbClr val="00062B"/>
                </a:solidFill>
                <a:latin typeface="inherit"/>
              </a:rPr>
              <a:t> </a:t>
            </a:r>
            <a:r>
              <a:rPr lang="en-US" sz="2400" dirty="0" err="1">
                <a:solidFill>
                  <a:srgbClr val="00062B"/>
                </a:solidFill>
                <a:latin typeface="inherit"/>
              </a:rPr>
              <a:t>báo</a:t>
            </a:r>
            <a:r>
              <a:rPr lang="en-US" sz="2400" dirty="0">
                <a:solidFill>
                  <a:srgbClr val="00062B"/>
                </a:solidFill>
                <a:latin typeface="inherit"/>
              </a:rPr>
              <a:t> (Organize/Manage Mail)</a:t>
            </a:r>
            <a:endParaRPr lang="en-US" sz="2400" dirty="0">
              <a:solidFill>
                <a:srgbClr val="171717"/>
              </a:solidFill>
              <a:latin typeface="Barlow"/>
            </a:endParaRPr>
          </a:p>
          <a:p>
            <a:pPr fontAlgn="t"/>
            <a:r>
              <a:rPr lang="en-US" sz="2400" dirty="0" err="1">
                <a:solidFill>
                  <a:srgbClr val="00062B"/>
                </a:solidFill>
                <a:latin typeface="inherit"/>
              </a:rPr>
              <a:t>Sắp</a:t>
            </a:r>
            <a:r>
              <a:rPr lang="en-US" sz="2400" dirty="0">
                <a:solidFill>
                  <a:srgbClr val="00062B"/>
                </a:solidFill>
                <a:latin typeface="inherit"/>
              </a:rPr>
              <a:t> </a:t>
            </a:r>
            <a:r>
              <a:rPr lang="en-US" sz="2400" dirty="0" err="1">
                <a:solidFill>
                  <a:srgbClr val="00062B"/>
                </a:solidFill>
                <a:latin typeface="inherit"/>
              </a:rPr>
              <a:t>xếp</a:t>
            </a:r>
            <a:r>
              <a:rPr lang="en-US" sz="2400" dirty="0">
                <a:solidFill>
                  <a:srgbClr val="00062B"/>
                </a:solidFill>
                <a:latin typeface="inherit"/>
              </a:rPr>
              <a:t> </a:t>
            </a:r>
            <a:r>
              <a:rPr lang="en-US" sz="2400" dirty="0" err="1">
                <a:solidFill>
                  <a:srgbClr val="00062B"/>
                </a:solidFill>
                <a:latin typeface="inherit"/>
              </a:rPr>
              <a:t>dọn</a:t>
            </a:r>
            <a:r>
              <a:rPr lang="en-US" sz="2400" dirty="0">
                <a:solidFill>
                  <a:srgbClr val="00062B"/>
                </a:solidFill>
                <a:latin typeface="inherit"/>
              </a:rPr>
              <a:t> </a:t>
            </a:r>
            <a:r>
              <a:rPr lang="en-US" sz="2400" dirty="0" err="1">
                <a:solidFill>
                  <a:srgbClr val="00062B"/>
                </a:solidFill>
                <a:latin typeface="inherit"/>
              </a:rPr>
              <a:t>dẹp</a:t>
            </a:r>
            <a:r>
              <a:rPr lang="en-US" sz="2400" dirty="0">
                <a:solidFill>
                  <a:srgbClr val="00062B"/>
                </a:solidFill>
                <a:latin typeface="inherit"/>
              </a:rPr>
              <a:t> </a:t>
            </a:r>
            <a:r>
              <a:rPr lang="en-US" sz="2400" dirty="0" err="1">
                <a:solidFill>
                  <a:srgbClr val="00062B"/>
                </a:solidFill>
                <a:latin typeface="inherit"/>
              </a:rPr>
              <a:t>tủ</a:t>
            </a:r>
            <a:r>
              <a:rPr lang="en-US" sz="2400" dirty="0">
                <a:solidFill>
                  <a:srgbClr val="00062B"/>
                </a:solidFill>
                <a:latin typeface="inherit"/>
              </a:rPr>
              <a:t> </a:t>
            </a:r>
            <a:r>
              <a:rPr lang="en-US" sz="2400" dirty="0" err="1">
                <a:solidFill>
                  <a:srgbClr val="00062B"/>
                </a:solidFill>
                <a:latin typeface="inherit"/>
              </a:rPr>
              <a:t>quần</a:t>
            </a:r>
            <a:r>
              <a:rPr lang="en-US" sz="2400" dirty="0">
                <a:solidFill>
                  <a:srgbClr val="00062B"/>
                </a:solidFill>
                <a:latin typeface="inherit"/>
              </a:rPr>
              <a:t> </a:t>
            </a:r>
            <a:r>
              <a:rPr lang="en-US" sz="2400" dirty="0" err="1">
                <a:solidFill>
                  <a:srgbClr val="00062B"/>
                </a:solidFill>
                <a:latin typeface="inherit"/>
              </a:rPr>
              <a:t>áo</a:t>
            </a:r>
            <a:r>
              <a:rPr lang="en-US" sz="2400" dirty="0">
                <a:solidFill>
                  <a:srgbClr val="00062B"/>
                </a:solidFill>
                <a:latin typeface="inherit"/>
              </a:rPr>
              <a:t> (Organize Closets)</a:t>
            </a:r>
            <a:endParaRPr lang="en-US" sz="2400" dirty="0">
              <a:solidFill>
                <a:srgbClr val="171717"/>
              </a:solidFill>
              <a:latin typeface="Barlow"/>
            </a:endParaRPr>
          </a:p>
          <a:p>
            <a:pPr marL="0" indent="0" fontAlgn="t">
              <a:buNone/>
            </a:pPr>
            <a:endParaRPr lang="en-US" sz="2400" i="0" dirty="0">
              <a:solidFill>
                <a:srgbClr val="171717"/>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3713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9701" y="643943"/>
            <a:ext cx="11127347" cy="4237151"/>
          </a:xfrm>
        </p:spPr>
        <p:txBody>
          <a:bodyPr/>
          <a:lstStyle/>
          <a:p>
            <a:pPr marL="0" indent="0" fontAlgn="t">
              <a:buNone/>
            </a:pPr>
            <a:r>
              <a:rPr lang="en-US" sz="2400" b="1" dirty="0" err="1">
                <a:solidFill>
                  <a:srgbClr val="00062B"/>
                </a:solidFill>
                <a:latin typeface="inherit"/>
              </a:rPr>
              <a:t>Dịch</a:t>
            </a:r>
            <a:r>
              <a:rPr lang="en-US" sz="2400" b="1" dirty="0">
                <a:solidFill>
                  <a:srgbClr val="00062B"/>
                </a:solidFill>
                <a:latin typeface="inherit"/>
              </a:rPr>
              <a:t> </a:t>
            </a:r>
            <a:r>
              <a:rPr lang="en-US" sz="2400" b="1" dirty="0" err="1">
                <a:solidFill>
                  <a:srgbClr val="00062B"/>
                </a:solidFill>
                <a:latin typeface="inherit"/>
              </a:rPr>
              <a:t>vụ</a:t>
            </a:r>
            <a:r>
              <a:rPr lang="en-US" sz="2400" b="1" dirty="0">
                <a:solidFill>
                  <a:srgbClr val="00062B"/>
                </a:solidFill>
                <a:latin typeface="inherit"/>
              </a:rPr>
              <a:t> </a:t>
            </a:r>
            <a:r>
              <a:rPr lang="en-US" sz="2400" b="1" dirty="0" err="1">
                <a:solidFill>
                  <a:srgbClr val="00062B"/>
                </a:solidFill>
                <a:latin typeface="inherit"/>
              </a:rPr>
              <a:t>hỗ</a:t>
            </a:r>
            <a:r>
              <a:rPr lang="en-US" sz="2400" b="1" dirty="0">
                <a:solidFill>
                  <a:srgbClr val="00062B"/>
                </a:solidFill>
                <a:latin typeface="inherit"/>
              </a:rPr>
              <a:t> </a:t>
            </a:r>
            <a:r>
              <a:rPr lang="en-US" sz="2400" b="1" dirty="0" err="1">
                <a:solidFill>
                  <a:srgbClr val="00062B"/>
                </a:solidFill>
                <a:latin typeface="inherit"/>
              </a:rPr>
              <a:t>trợ</a:t>
            </a:r>
            <a:r>
              <a:rPr lang="en-US" sz="2400" b="1" dirty="0">
                <a:solidFill>
                  <a:srgbClr val="00062B"/>
                </a:solidFill>
                <a:latin typeface="inherit"/>
              </a:rPr>
              <a:t> di </a:t>
            </a:r>
            <a:r>
              <a:rPr lang="en-US" sz="2400" b="1" dirty="0" err="1">
                <a:solidFill>
                  <a:srgbClr val="00062B"/>
                </a:solidFill>
                <a:latin typeface="inherit"/>
              </a:rPr>
              <a:t>chuyển</a:t>
            </a:r>
            <a:r>
              <a:rPr lang="en-US" sz="2400" b="1" dirty="0">
                <a:solidFill>
                  <a:srgbClr val="00062B"/>
                </a:solidFill>
                <a:latin typeface="inherit"/>
              </a:rPr>
              <a:t>:</a:t>
            </a:r>
          </a:p>
          <a:p>
            <a:pPr fontAlgn="t"/>
            <a:r>
              <a:rPr lang="en-US" sz="2400" dirty="0" err="1">
                <a:solidFill>
                  <a:srgbClr val="00062B"/>
                </a:solidFill>
                <a:latin typeface="inherit"/>
              </a:rPr>
              <a:t>Đón</a:t>
            </a:r>
            <a:r>
              <a:rPr lang="en-US" sz="2400" dirty="0">
                <a:solidFill>
                  <a:srgbClr val="00062B"/>
                </a:solidFill>
                <a:latin typeface="inherit"/>
              </a:rPr>
              <a:t> </a:t>
            </a:r>
            <a:r>
              <a:rPr lang="en-US" sz="2400" dirty="0" err="1">
                <a:solidFill>
                  <a:srgbClr val="00062B"/>
                </a:solidFill>
                <a:latin typeface="inherit"/>
              </a:rPr>
              <a:t>trả</a:t>
            </a:r>
            <a:r>
              <a:rPr lang="en-US" sz="2400" dirty="0">
                <a:solidFill>
                  <a:srgbClr val="00062B"/>
                </a:solidFill>
                <a:latin typeface="inherit"/>
              </a:rPr>
              <a:t> </a:t>
            </a:r>
            <a:r>
              <a:rPr lang="en-US" sz="2400" dirty="0" err="1">
                <a:solidFill>
                  <a:srgbClr val="00062B"/>
                </a:solidFill>
                <a:latin typeface="inherit"/>
              </a:rPr>
              <a:t>tại</a:t>
            </a:r>
            <a:r>
              <a:rPr lang="en-US" sz="2400" dirty="0">
                <a:solidFill>
                  <a:srgbClr val="00062B"/>
                </a:solidFill>
                <a:latin typeface="inherit"/>
              </a:rPr>
              <a:t> </a:t>
            </a:r>
            <a:r>
              <a:rPr lang="en-US" sz="2400" dirty="0" err="1">
                <a:solidFill>
                  <a:srgbClr val="00062B"/>
                </a:solidFill>
                <a:latin typeface="inherit"/>
              </a:rPr>
              <a:t>các</a:t>
            </a:r>
            <a:r>
              <a:rPr lang="en-US" sz="2400" dirty="0">
                <a:solidFill>
                  <a:srgbClr val="00062B"/>
                </a:solidFill>
                <a:latin typeface="inherit"/>
              </a:rPr>
              <a:t> </a:t>
            </a:r>
            <a:r>
              <a:rPr lang="en-US" sz="2400" dirty="0" err="1">
                <a:solidFill>
                  <a:srgbClr val="00062B"/>
                </a:solidFill>
                <a:latin typeface="inherit"/>
              </a:rPr>
              <a:t>cuộc</a:t>
            </a:r>
            <a:r>
              <a:rPr lang="en-US" sz="2400" dirty="0">
                <a:solidFill>
                  <a:srgbClr val="00062B"/>
                </a:solidFill>
                <a:latin typeface="inherit"/>
              </a:rPr>
              <a:t> </a:t>
            </a:r>
            <a:r>
              <a:rPr lang="en-US" sz="2400" dirty="0" err="1">
                <a:solidFill>
                  <a:srgbClr val="00062B"/>
                </a:solidFill>
                <a:latin typeface="inherit"/>
              </a:rPr>
              <a:t>hẹn</a:t>
            </a:r>
            <a:r>
              <a:rPr lang="en-US" sz="2400" dirty="0">
                <a:solidFill>
                  <a:srgbClr val="00062B"/>
                </a:solidFill>
                <a:latin typeface="inherit"/>
              </a:rPr>
              <a:t> (Pick-up &amp; Drop-off at appointments)</a:t>
            </a:r>
            <a:endParaRPr lang="en-US" sz="2400" dirty="0">
              <a:solidFill>
                <a:srgbClr val="171717"/>
              </a:solidFill>
              <a:latin typeface="Barlow"/>
            </a:endParaRPr>
          </a:p>
          <a:p>
            <a:pPr fontAlgn="t"/>
            <a:r>
              <a:rPr lang="en-US" sz="2400" dirty="0" err="1">
                <a:solidFill>
                  <a:srgbClr val="00062B"/>
                </a:solidFill>
                <a:latin typeface="inherit"/>
              </a:rPr>
              <a:t>Vệ</a:t>
            </a:r>
            <a:r>
              <a:rPr lang="en-US" sz="2400" dirty="0">
                <a:solidFill>
                  <a:srgbClr val="00062B"/>
                </a:solidFill>
                <a:latin typeface="inherit"/>
              </a:rPr>
              <a:t> </a:t>
            </a:r>
            <a:r>
              <a:rPr lang="en-US" sz="2400" dirty="0" err="1">
                <a:solidFill>
                  <a:srgbClr val="00062B"/>
                </a:solidFill>
                <a:latin typeface="inherit"/>
              </a:rPr>
              <a:t>sĩ</a:t>
            </a:r>
            <a:r>
              <a:rPr lang="en-US" sz="2400" dirty="0">
                <a:solidFill>
                  <a:srgbClr val="00062B"/>
                </a:solidFill>
                <a:latin typeface="inherit"/>
              </a:rPr>
              <a:t> </a:t>
            </a:r>
            <a:r>
              <a:rPr lang="en-US" sz="2400" dirty="0" err="1">
                <a:solidFill>
                  <a:srgbClr val="00062B"/>
                </a:solidFill>
                <a:latin typeface="inherit"/>
              </a:rPr>
              <a:t>bảo</a:t>
            </a:r>
            <a:r>
              <a:rPr lang="en-US" sz="2400" dirty="0">
                <a:solidFill>
                  <a:srgbClr val="00062B"/>
                </a:solidFill>
                <a:latin typeface="inherit"/>
              </a:rPr>
              <a:t> </a:t>
            </a:r>
            <a:r>
              <a:rPr lang="en-US" sz="2400" dirty="0" err="1">
                <a:solidFill>
                  <a:srgbClr val="00062B"/>
                </a:solidFill>
                <a:latin typeface="inherit"/>
              </a:rPr>
              <a:t>vệ</a:t>
            </a:r>
            <a:r>
              <a:rPr lang="en-US" sz="2400" dirty="0">
                <a:solidFill>
                  <a:srgbClr val="00062B"/>
                </a:solidFill>
                <a:latin typeface="inherit"/>
              </a:rPr>
              <a:t> (Escort for appointments)</a:t>
            </a:r>
            <a:endParaRPr lang="en-US" sz="2400" dirty="0">
              <a:solidFill>
                <a:srgbClr val="171717"/>
              </a:solidFill>
              <a:latin typeface="Barlow"/>
            </a:endParaRPr>
          </a:p>
          <a:p>
            <a:pPr fontAlgn="t"/>
            <a:r>
              <a:rPr lang="en-US" sz="2400" dirty="0" err="1">
                <a:solidFill>
                  <a:srgbClr val="00062B"/>
                </a:solidFill>
                <a:latin typeface="inherit"/>
              </a:rPr>
              <a:t>Nhận</a:t>
            </a:r>
            <a:r>
              <a:rPr lang="en-US" sz="2400" dirty="0">
                <a:solidFill>
                  <a:srgbClr val="00062B"/>
                </a:solidFill>
                <a:latin typeface="inherit"/>
              </a:rPr>
              <a:t> </a:t>
            </a:r>
            <a:r>
              <a:rPr lang="en-US" sz="2400" dirty="0" err="1">
                <a:solidFill>
                  <a:srgbClr val="00062B"/>
                </a:solidFill>
                <a:latin typeface="inherit"/>
              </a:rPr>
              <a:t>hoặc</a:t>
            </a:r>
            <a:r>
              <a:rPr lang="en-US" sz="2400" dirty="0">
                <a:solidFill>
                  <a:srgbClr val="00062B"/>
                </a:solidFill>
                <a:latin typeface="inherit"/>
              </a:rPr>
              <a:t> </a:t>
            </a:r>
            <a:r>
              <a:rPr lang="en-US" sz="2400" dirty="0" err="1">
                <a:solidFill>
                  <a:srgbClr val="00062B"/>
                </a:solidFill>
                <a:latin typeface="inherit"/>
              </a:rPr>
              <a:t>trả</a:t>
            </a:r>
            <a:r>
              <a:rPr lang="en-US" sz="2400" dirty="0">
                <a:solidFill>
                  <a:srgbClr val="00062B"/>
                </a:solidFill>
                <a:latin typeface="inherit"/>
              </a:rPr>
              <a:t> </a:t>
            </a:r>
            <a:r>
              <a:rPr lang="en-US" sz="2400" dirty="0" err="1">
                <a:solidFill>
                  <a:srgbClr val="00062B"/>
                </a:solidFill>
                <a:latin typeface="inherit"/>
              </a:rPr>
              <a:t>đơn</a:t>
            </a:r>
            <a:r>
              <a:rPr lang="en-US" sz="2400" dirty="0">
                <a:solidFill>
                  <a:srgbClr val="00062B"/>
                </a:solidFill>
                <a:latin typeface="inherit"/>
              </a:rPr>
              <a:t> </a:t>
            </a:r>
            <a:r>
              <a:rPr lang="en-US" sz="2400" dirty="0" err="1">
                <a:solidFill>
                  <a:srgbClr val="00062B"/>
                </a:solidFill>
                <a:latin typeface="inherit"/>
              </a:rPr>
              <a:t>thuốc</a:t>
            </a:r>
            <a:r>
              <a:rPr lang="en-US" sz="2400" dirty="0">
                <a:solidFill>
                  <a:srgbClr val="00062B"/>
                </a:solidFill>
                <a:latin typeface="inherit"/>
              </a:rPr>
              <a:t> (Pick up or Drop off Prescriptions)</a:t>
            </a:r>
          </a:p>
          <a:p>
            <a:pPr fontAlgn="t"/>
            <a:r>
              <a:rPr lang="en-US" sz="2400" dirty="0" err="1">
                <a:solidFill>
                  <a:srgbClr val="00062B"/>
                </a:solidFill>
                <a:latin typeface="inherit"/>
              </a:rPr>
              <a:t>Hỗ</a:t>
            </a:r>
            <a:r>
              <a:rPr lang="en-US" sz="2400" dirty="0">
                <a:solidFill>
                  <a:srgbClr val="00062B"/>
                </a:solidFill>
                <a:latin typeface="inherit"/>
              </a:rPr>
              <a:t> </a:t>
            </a:r>
            <a:r>
              <a:rPr lang="en-US" sz="2400" dirty="0" err="1">
                <a:solidFill>
                  <a:srgbClr val="00062B"/>
                </a:solidFill>
                <a:latin typeface="inherit"/>
              </a:rPr>
              <a:t>trợ</a:t>
            </a:r>
            <a:r>
              <a:rPr lang="en-US" sz="2400" dirty="0">
                <a:solidFill>
                  <a:srgbClr val="00062B"/>
                </a:solidFill>
                <a:latin typeface="inherit"/>
              </a:rPr>
              <a:t> </a:t>
            </a:r>
            <a:r>
              <a:rPr lang="en-US" sz="2400" dirty="0" err="1">
                <a:solidFill>
                  <a:srgbClr val="00062B"/>
                </a:solidFill>
                <a:latin typeface="inherit"/>
              </a:rPr>
              <a:t>mua</a:t>
            </a:r>
            <a:r>
              <a:rPr lang="en-US" sz="2400" dirty="0">
                <a:solidFill>
                  <a:srgbClr val="00062B"/>
                </a:solidFill>
                <a:latin typeface="inherit"/>
              </a:rPr>
              <a:t> </a:t>
            </a:r>
            <a:r>
              <a:rPr lang="en-US" sz="2400" dirty="0" err="1">
                <a:solidFill>
                  <a:srgbClr val="00062B"/>
                </a:solidFill>
                <a:latin typeface="inherit"/>
              </a:rPr>
              <a:t>đồ</a:t>
            </a:r>
            <a:r>
              <a:rPr lang="en-US" sz="2400" dirty="0">
                <a:solidFill>
                  <a:srgbClr val="00062B"/>
                </a:solidFill>
                <a:latin typeface="inherit"/>
              </a:rPr>
              <a:t> (Shop for Groceries)</a:t>
            </a:r>
            <a:endParaRPr lang="en-US" sz="2400" dirty="0">
              <a:solidFill>
                <a:srgbClr val="171717"/>
              </a:solidFill>
              <a:latin typeface="Barlow"/>
            </a:endParaRPr>
          </a:p>
          <a:p>
            <a:pPr fontAlgn="t"/>
            <a:r>
              <a:rPr lang="en-US" sz="2400" dirty="0" err="1">
                <a:solidFill>
                  <a:srgbClr val="00062B"/>
                </a:solidFill>
                <a:latin typeface="inherit"/>
              </a:rPr>
              <a:t>Hỗ</a:t>
            </a:r>
            <a:r>
              <a:rPr lang="en-US" sz="2400" dirty="0">
                <a:solidFill>
                  <a:srgbClr val="00062B"/>
                </a:solidFill>
                <a:latin typeface="inherit"/>
              </a:rPr>
              <a:t> </a:t>
            </a:r>
            <a:r>
              <a:rPr lang="en-US" sz="2400" dirty="0" err="1">
                <a:solidFill>
                  <a:srgbClr val="00062B"/>
                </a:solidFill>
                <a:latin typeface="inherit"/>
              </a:rPr>
              <a:t>trợ</a:t>
            </a:r>
            <a:r>
              <a:rPr lang="en-US" sz="2400" dirty="0">
                <a:solidFill>
                  <a:srgbClr val="00062B"/>
                </a:solidFill>
                <a:latin typeface="inherit"/>
              </a:rPr>
              <a:t> </a:t>
            </a:r>
            <a:r>
              <a:rPr lang="en-US" sz="2400" dirty="0" err="1">
                <a:solidFill>
                  <a:srgbClr val="00062B"/>
                </a:solidFill>
                <a:latin typeface="inherit"/>
              </a:rPr>
              <a:t>các</a:t>
            </a:r>
            <a:r>
              <a:rPr lang="en-US" sz="2400" dirty="0">
                <a:solidFill>
                  <a:srgbClr val="00062B"/>
                </a:solidFill>
                <a:latin typeface="inherit"/>
              </a:rPr>
              <a:t> </a:t>
            </a:r>
            <a:r>
              <a:rPr lang="en-US" sz="2400" dirty="0" err="1">
                <a:solidFill>
                  <a:srgbClr val="00062B"/>
                </a:solidFill>
                <a:latin typeface="inherit"/>
              </a:rPr>
              <a:t>công</a:t>
            </a:r>
            <a:r>
              <a:rPr lang="en-US" sz="2400" dirty="0">
                <a:solidFill>
                  <a:srgbClr val="00062B"/>
                </a:solidFill>
                <a:latin typeface="inherit"/>
              </a:rPr>
              <a:t> </a:t>
            </a:r>
            <a:r>
              <a:rPr lang="en-US" sz="2400" dirty="0" err="1">
                <a:solidFill>
                  <a:srgbClr val="00062B"/>
                </a:solidFill>
                <a:latin typeface="inherit"/>
              </a:rPr>
              <a:t>việc</a:t>
            </a:r>
            <a:r>
              <a:rPr lang="en-US" sz="2400" dirty="0">
                <a:solidFill>
                  <a:srgbClr val="00062B"/>
                </a:solidFill>
                <a:latin typeface="inherit"/>
              </a:rPr>
              <a:t> hang </a:t>
            </a:r>
            <a:r>
              <a:rPr lang="en-US" sz="2400" dirty="0" err="1">
                <a:solidFill>
                  <a:srgbClr val="00062B"/>
                </a:solidFill>
                <a:latin typeface="inherit"/>
              </a:rPr>
              <a:t>ngày</a:t>
            </a:r>
            <a:r>
              <a:rPr lang="en-US" sz="2400" dirty="0">
                <a:solidFill>
                  <a:srgbClr val="00062B"/>
                </a:solidFill>
                <a:latin typeface="inherit"/>
              </a:rPr>
              <a:t> (Assist with Daily Errands)</a:t>
            </a:r>
            <a:endParaRPr lang="en-US" sz="2400" dirty="0">
              <a:solidFill>
                <a:srgbClr val="171717"/>
              </a:solidFill>
              <a:latin typeface="Barlow"/>
            </a:endParaRPr>
          </a:p>
          <a:p>
            <a:pPr fontAlgn="t"/>
            <a:endParaRPr lang="en-US" i="0" dirty="0">
              <a:solidFill>
                <a:srgbClr val="171717"/>
              </a:solidFill>
              <a:effectLst/>
              <a:latin typeface="Barlow"/>
            </a:endParaRPr>
          </a:p>
        </p:txBody>
      </p:sp>
    </p:spTree>
    <p:extLst>
      <p:ext uri="{BB962C8B-B14F-4D97-AF65-F5344CB8AC3E}">
        <p14:creationId xmlns:p14="http://schemas.microsoft.com/office/powerpoint/2010/main" val="4694235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392</TotalTime>
  <Words>226</Words>
  <Application>Microsoft Office PowerPoint</Application>
  <PresentationFormat>Màn hình rộng</PresentationFormat>
  <Paragraphs>40</Paragraphs>
  <Slides>5</Slides>
  <Notes>0</Notes>
  <HiddenSlides>0</HiddenSlides>
  <MMClips>0</MMClips>
  <ScaleCrop>false</ScaleCrop>
  <HeadingPairs>
    <vt:vector size="4" baseType="variant">
      <vt:variant>
        <vt:lpstr>Chủ đề</vt:lpstr>
      </vt:variant>
      <vt:variant>
        <vt:i4>1</vt:i4>
      </vt:variant>
      <vt:variant>
        <vt:lpstr>Tiêu đề Bản chiếu</vt:lpstr>
      </vt:variant>
      <vt:variant>
        <vt:i4>5</vt:i4>
      </vt:variant>
    </vt:vector>
  </HeadingPairs>
  <TitlesOfParts>
    <vt:vector size="6" baseType="lpstr">
      <vt:lpstr>Office Theme</vt:lpstr>
      <vt:lpstr>DỊCH VỤ SPINECARE</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DỊCH VỤ HOMECARE</dc:title>
  <dc:creator>DELL PC</dc:creator>
  <cp:lastModifiedBy>Người dùng Không xác định</cp:lastModifiedBy>
  <cp:revision>12</cp:revision>
  <dcterms:created xsi:type="dcterms:W3CDTF">2020-12-21T03:38:11Z</dcterms:created>
  <dcterms:modified xsi:type="dcterms:W3CDTF">2022-04-02T05:44:19Z</dcterms:modified>
</cp:coreProperties>
</file>