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4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ỨNG DỤNG CỦA HUYẾT TƯƠNG GIÀU TIỂU CẦU (PRP) TRONG THẨM MỸ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5854755" cy="41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KHÁI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NIỆM PRP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“Platelet Rich Plasma”,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90800"/>
            <a:ext cx="4038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ỨNG DỤNG PRP TRONG THẪM MỸ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nám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43200"/>
            <a:ext cx="5686424" cy="362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91187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</a:t>
            </a:r>
          </a:p>
          <a:p>
            <a:pPr lvl="0" fontAlgn="base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fontAlgn="base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sẹo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tóc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ỨNG DỤNG PRP TRONG THẪM MỸ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09800"/>
            <a:ext cx="4705350" cy="43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QUY TRÌNH PRP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lvl="0" fontAlgn="base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30ml)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PRP.</a:t>
            </a:r>
          </a:p>
          <a:p>
            <a:pPr lvl="0" fontAlgn="base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352800"/>
            <a:ext cx="8915400" cy="27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 ĐIỂM CỦA LIỆU PHÁP PRP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8458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221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KHÁI NIỆM PRP </vt:lpstr>
      <vt:lpstr>ỨNG DỤNG PRP TRONG THẪM MỸ</vt:lpstr>
      <vt:lpstr>ỨNG DỤNG PRP TRONG THẪM MỸ</vt:lpstr>
      <vt:lpstr>QUY TRÌNH PRP</vt:lpstr>
      <vt:lpstr>ƯU ĐIỂM CỦA LIỆU PHÁP PRP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</dc:creator>
  <cp:lastModifiedBy>Dang Le Phan Danh</cp:lastModifiedBy>
  <cp:revision>6</cp:revision>
  <dcterms:created xsi:type="dcterms:W3CDTF">2006-08-16T00:00:00Z</dcterms:created>
  <dcterms:modified xsi:type="dcterms:W3CDTF">2018-05-09T05:53:47Z</dcterms:modified>
</cp:coreProperties>
</file>