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handoutMasterIdLst>
    <p:handoutMasterId r:id="rId11"/>
  </p:handoutMasterIdLst>
  <p:sldIdLst>
    <p:sldId id="256" r:id="rId4"/>
    <p:sldId id="257" r:id="rId5"/>
    <p:sldId id="259" r:id="rId6"/>
    <p:sldId id="258" r:id="rId7"/>
    <p:sldId id="260" r:id="rId8"/>
    <p:sldId id="261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2" d="100"/>
          <a:sy n="92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FF8FC-8473-4DFD-87CC-D576DA80B410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22161-F0FA-48FB-AB7F-FA9B9B1E1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61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8054975" y="0"/>
            <a:ext cx="1089025" cy="266316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05"/>
          <p:cNvSpPr>
            <a:spLocks/>
          </p:cNvSpPr>
          <p:nvPr userDrawn="1"/>
        </p:nvSpPr>
        <p:spPr bwMode="auto">
          <a:xfrm>
            <a:off x="1295400" y="5715000"/>
            <a:ext cx="6858000" cy="9144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30000"/>
                </a:schemeClr>
              </a:gs>
              <a:gs pos="50000">
                <a:schemeClr val="accent2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2" name="Group 31"/>
          <p:cNvGrpSpPr/>
          <p:nvPr userDrawn="1"/>
        </p:nvGrpSpPr>
        <p:grpSpPr>
          <a:xfrm rot="10800000">
            <a:off x="0" y="4520045"/>
            <a:ext cx="2057400" cy="2337955"/>
            <a:chOff x="7467600" y="0"/>
            <a:chExt cx="1676400" cy="1905000"/>
          </a:xfrm>
        </p:grpSpPr>
        <p:sp>
          <p:nvSpPr>
            <p:cNvPr id="16" name="Teardrop 15"/>
            <p:cNvSpPr/>
            <p:nvPr userDrawn="1"/>
          </p:nvSpPr>
          <p:spPr>
            <a:xfrm>
              <a:off x="7620000" y="381000"/>
              <a:ext cx="1524000" cy="1524000"/>
            </a:xfrm>
            <a:prstGeom prst="teardrop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ardrop 14"/>
            <p:cNvSpPr/>
            <p:nvPr userDrawn="1"/>
          </p:nvSpPr>
          <p:spPr>
            <a:xfrm>
              <a:off x="7467600" y="0"/>
              <a:ext cx="1143000" cy="1143000"/>
            </a:xfrm>
            <a:prstGeom prst="teardrop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ardrop 13"/>
            <p:cNvSpPr/>
            <p:nvPr userDrawn="1"/>
          </p:nvSpPr>
          <p:spPr>
            <a:xfrm>
              <a:off x="7772400" y="0"/>
              <a:ext cx="1371600" cy="1371600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 userDrawn="1"/>
        </p:nvGrpSpPr>
        <p:grpSpPr>
          <a:xfrm>
            <a:off x="6781801" y="3975905"/>
            <a:ext cx="2033178" cy="2590798"/>
            <a:chOff x="5123427" y="2586247"/>
            <a:chExt cx="3113140" cy="3966952"/>
          </a:xfrm>
        </p:grpSpPr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5123427" y="2633869"/>
              <a:ext cx="1201172" cy="3890755"/>
            </a:xfrm>
            <a:custGeom>
              <a:avLst/>
              <a:gdLst/>
              <a:ahLst/>
              <a:cxnLst>
                <a:cxn ang="0">
                  <a:pos x="272" y="264"/>
                </a:cxn>
                <a:cxn ang="0">
                  <a:pos x="256" y="324"/>
                </a:cxn>
                <a:cxn ang="0">
                  <a:pos x="252" y="382"/>
                </a:cxn>
                <a:cxn ang="0">
                  <a:pos x="248" y="446"/>
                </a:cxn>
                <a:cxn ang="0">
                  <a:pos x="254" y="478"/>
                </a:cxn>
                <a:cxn ang="0">
                  <a:pos x="254" y="530"/>
                </a:cxn>
                <a:cxn ang="0">
                  <a:pos x="234" y="606"/>
                </a:cxn>
                <a:cxn ang="0">
                  <a:pos x="208" y="746"/>
                </a:cxn>
                <a:cxn ang="0">
                  <a:pos x="206" y="814"/>
                </a:cxn>
                <a:cxn ang="0">
                  <a:pos x="198" y="830"/>
                </a:cxn>
                <a:cxn ang="0">
                  <a:pos x="208" y="844"/>
                </a:cxn>
                <a:cxn ang="0">
                  <a:pos x="240" y="860"/>
                </a:cxn>
                <a:cxn ang="0">
                  <a:pos x="240" y="876"/>
                </a:cxn>
                <a:cxn ang="0">
                  <a:pos x="234" y="882"/>
                </a:cxn>
                <a:cxn ang="0">
                  <a:pos x="212" y="888"/>
                </a:cxn>
                <a:cxn ang="0">
                  <a:pos x="194" y="882"/>
                </a:cxn>
                <a:cxn ang="0">
                  <a:pos x="164" y="872"/>
                </a:cxn>
                <a:cxn ang="0">
                  <a:pos x="152" y="884"/>
                </a:cxn>
                <a:cxn ang="0">
                  <a:pos x="120" y="894"/>
                </a:cxn>
                <a:cxn ang="0">
                  <a:pos x="92" y="886"/>
                </a:cxn>
                <a:cxn ang="0">
                  <a:pos x="86" y="880"/>
                </a:cxn>
                <a:cxn ang="0">
                  <a:pos x="84" y="852"/>
                </a:cxn>
                <a:cxn ang="0">
                  <a:pos x="70" y="842"/>
                </a:cxn>
                <a:cxn ang="0">
                  <a:pos x="72" y="814"/>
                </a:cxn>
                <a:cxn ang="0">
                  <a:pos x="60" y="766"/>
                </a:cxn>
                <a:cxn ang="0">
                  <a:pos x="52" y="694"/>
                </a:cxn>
                <a:cxn ang="0">
                  <a:pos x="50" y="626"/>
                </a:cxn>
                <a:cxn ang="0">
                  <a:pos x="50" y="500"/>
                </a:cxn>
                <a:cxn ang="0">
                  <a:pos x="42" y="432"/>
                </a:cxn>
                <a:cxn ang="0">
                  <a:pos x="36" y="422"/>
                </a:cxn>
                <a:cxn ang="0">
                  <a:pos x="42" y="414"/>
                </a:cxn>
                <a:cxn ang="0">
                  <a:pos x="36" y="406"/>
                </a:cxn>
                <a:cxn ang="0">
                  <a:pos x="24" y="392"/>
                </a:cxn>
                <a:cxn ang="0">
                  <a:pos x="12" y="366"/>
                </a:cxn>
                <a:cxn ang="0">
                  <a:pos x="4" y="338"/>
                </a:cxn>
                <a:cxn ang="0">
                  <a:pos x="4" y="272"/>
                </a:cxn>
                <a:cxn ang="0">
                  <a:pos x="30" y="186"/>
                </a:cxn>
                <a:cxn ang="0">
                  <a:pos x="66" y="142"/>
                </a:cxn>
                <a:cxn ang="0">
                  <a:pos x="114" y="128"/>
                </a:cxn>
                <a:cxn ang="0">
                  <a:pos x="128" y="126"/>
                </a:cxn>
                <a:cxn ang="0">
                  <a:pos x="142" y="128"/>
                </a:cxn>
                <a:cxn ang="0">
                  <a:pos x="152" y="100"/>
                </a:cxn>
                <a:cxn ang="0">
                  <a:pos x="146" y="88"/>
                </a:cxn>
                <a:cxn ang="0">
                  <a:pos x="146" y="72"/>
                </a:cxn>
                <a:cxn ang="0">
                  <a:pos x="152" y="60"/>
                </a:cxn>
                <a:cxn ang="0">
                  <a:pos x="144" y="42"/>
                </a:cxn>
                <a:cxn ang="0">
                  <a:pos x="146" y="34"/>
                </a:cxn>
                <a:cxn ang="0">
                  <a:pos x="168" y="8"/>
                </a:cxn>
                <a:cxn ang="0">
                  <a:pos x="186" y="4"/>
                </a:cxn>
                <a:cxn ang="0">
                  <a:pos x="192" y="2"/>
                </a:cxn>
                <a:cxn ang="0">
                  <a:pos x="220" y="6"/>
                </a:cxn>
                <a:cxn ang="0">
                  <a:pos x="232" y="16"/>
                </a:cxn>
                <a:cxn ang="0">
                  <a:pos x="248" y="38"/>
                </a:cxn>
                <a:cxn ang="0">
                  <a:pos x="250" y="64"/>
                </a:cxn>
                <a:cxn ang="0">
                  <a:pos x="240" y="70"/>
                </a:cxn>
                <a:cxn ang="0">
                  <a:pos x="232" y="88"/>
                </a:cxn>
                <a:cxn ang="0">
                  <a:pos x="214" y="128"/>
                </a:cxn>
                <a:cxn ang="0">
                  <a:pos x="220" y="150"/>
                </a:cxn>
                <a:cxn ang="0">
                  <a:pos x="256" y="172"/>
                </a:cxn>
                <a:cxn ang="0">
                  <a:pos x="276" y="216"/>
                </a:cxn>
              </a:cxnLst>
              <a:rect l="0" t="0" r="r" b="b"/>
              <a:pathLst>
                <a:path w="276" h="894">
                  <a:moveTo>
                    <a:pt x="276" y="216"/>
                  </a:moveTo>
                  <a:lnTo>
                    <a:pt x="276" y="216"/>
                  </a:lnTo>
                  <a:lnTo>
                    <a:pt x="272" y="264"/>
                  </a:lnTo>
                  <a:lnTo>
                    <a:pt x="272" y="264"/>
                  </a:lnTo>
                  <a:lnTo>
                    <a:pt x="256" y="324"/>
                  </a:lnTo>
                  <a:lnTo>
                    <a:pt x="256" y="324"/>
                  </a:lnTo>
                  <a:lnTo>
                    <a:pt x="252" y="346"/>
                  </a:lnTo>
                  <a:lnTo>
                    <a:pt x="252" y="382"/>
                  </a:lnTo>
                  <a:lnTo>
                    <a:pt x="252" y="382"/>
                  </a:lnTo>
                  <a:lnTo>
                    <a:pt x="252" y="406"/>
                  </a:lnTo>
                  <a:lnTo>
                    <a:pt x="252" y="426"/>
                  </a:lnTo>
                  <a:lnTo>
                    <a:pt x="248" y="446"/>
                  </a:lnTo>
                  <a:lnTo>
                    <a:pt x="248" y="446"/>
                  </a:lnTo>
                  <a:lnTo>
                    <a:pt x="254" y="478"/>
                  </a:lnTo>
                  <a:lnTo>
                    <a:pt x="254" y="478"/>
                  </a:lnTo>
                  <a:lnTo>
                    <a:pt x="256" y="506"/>
                  </a:lnTo>
                  <a:lnTo>
                    <a:pt x="254" y="530"/>
                  </a:lnTo>
                  <a:lnTo>
                    <a:pt x="254" y="530"/>
                  </a:lnTo>
                  <a:lnTo>
                    <a:pt x="240" y="584"/>
                  </a:lnTo>
                  <a:lnTo>
                    <a:pt x="240" y="584"/>
                  </a:lnTo>
                  <a:lnTo>
                    <a:pt x="234" y="606"/>
                  </a:lnTo>
                  <a:lnTo>
                    <a:pt x="224" y="658"/>
                  </a:lnTo>
                  <a:lnTo>
                    <a:pt x="224" y="658"/>
                  </a:lnTo>
                  <a:lnTo>
                    <a:pt x="208" y="746"/>
                  </a:lnTo>
                  <a:lnTo>
                    <a:pt x="208" y="746"/>
                  </a:lnTo>
                  <a:lnTo>
                    <a:pt x="206" y="772"/>
                  </a:lnTo>
                  <a:lnTo>
                    <a:pt x="206" y="814"/>
                  </a:lnTo>
                  <a:lnTo>
                    <a:pt x="196" y="822"/>
                  </a:lnTo>
                  <a:lnTo>
                    <a:pt x="196" y="822"/>
                  </a:lnTo>
                  <a:lnTo>
                    <a:pt x="198" y="830"/>
                  </a:lnTo>
                  <a:lnTo>
                    <a:pt x="200" y="836"/>
                  </a:lnTo>
                  <a:lnTo>
                    <a:pt x="200" y="836"/>
                  </a:lnTo>
                  <a:lnTo>
                    <a:pt x="208" y="844"/>
                  </a:lnTo>
                  <a:lnTo>
                    <a:pt x="218" y="852"/>
                  </a:lnTo>
                  <a:lnTo>
                    <a:pt x="218" y="852"/>
                  </a:lnTo>
                  <a:lnTo>
                    <a:pt x="240" y="860"/>
                  </a:lnTo>
                  <a:lnTo>
                    <a:pt x="240" y="860"/>
                  </a:lnTo>
                  <a:lnTo>
                    <a:pt x="242" y="868"/>
                  </a:lnTo>
                  <a:lnTo>
                    <a:pt x="240" y="876"/>
                  </a:lnTo>
                  <a:lnTo>
                    <a:pt x="240" y="876"/>
                  </a:lnTo>
                  <a:lnTo>
                    <a:pt x="238" y="880"/>
                  </a:lnTo>
                  <a:lnTo>
                    <a:pt x="234" y="882"/>
                  </a:lnTo>
                  <a:lnTo>
                    <a:pt x="220" y="886"/>
                  </a:lnTo>
                  <a:lnTo>
                    <a:pt x="220" y="886"/>
                  </a:lnTo>
                  <a:lnTo>
                    <a:pt x="212" y="888"/>
                  </a:lnTo>
                  <a:lnTo>
                    <a:pt x="204" y="886"/>
                  </a:lnTo>
                  <a:lnTo>
                    <a:pt x="204" y="886"/>
                  </a:lnTo>
                  <a:lnTo>
                    <a:pt x="194" y="882"/>
                  </a:lnTo>
                  <a:lnTo>
                    <a:pt x="184" y="880"/>
                  </a:lnTo>
                  <a:lnTo>
                    <a:pt x="184" y="880"/>
                  </a:lnTo>
                  <a:lnTo>
                    <a:pt x="164" y="872"/>
                  </a:lnTo>
                  <a:lnTo>
                    <a:pt x="164" y="872"/>
                  </a:lnTo>
                  <a:lnTo>
                    <a:pt x="152" y="870"/>
                  </a:lnTo>
                  <a:lnTo>
                    <a:pt x="152" y="884"/>
                  </a:lnTo>
                  <a:lnTo>
                    <a:pt x="148" y="894"/>
                  </a:lnTo>
                  <a:lnTo>
                    <a:pt x="148" y="894"/>
                  </a:lnTo>
                  <a:lnTo>
                    <a:pt x="120" y="894"/>
                  </a:lnTo>
                  <a:lnTo>
                    <a:pt x="120" y="894"/>
                  </a:lnTo>
                  <a:lnTo>
                    <a:pt x="108" y="892"/>
                  </a:lnTo>
                  <a:lnTo>
                    <a:pt x="92" y="886"/>
                  </a:lnTo>
                  <a:lnTo>
                    <a:pt x="92" y="886"/>
                  </a:lnTo>
                  <a:lnTo>
                    <a:pt x="88" y="884"/>
                  </a:lnTo>
                  <a:lnTo>
                    <a:pt x="86" y="880"/>
                  </a:lnTo>
                  <a:lnTo>
                    <a:pt x="84" y="874"/>
                  </a:lnTo>
                  <a:lnTo>
                    <a:pt x="84" y="866"/>
                  </a:lnTo>
                  <a:lnTo>
                    <a:pt x="84" y="852"/>
                  </a:lnTo>
                  <a:lnTo>
                    <a:pt x="84" y="852"/>
                  </a:lnTo>
                  <a:lnTo>
                    <a:pt x="74" y="848"/>
                  </a:lnTo>
                  <a:lnTo>
                    <a:pt x="70" y="842"/>
                  </a:lnTo>
                  <a:lnTo>
                    <a:pt x="70" y="842"/>
                  </a:lnTo>
                  <a:lnTo>
                    <a:pt x="72" y="838"/>
                  </a:lnTo>
                  <a:lnTo>
                    <a:pt x="72" y="814"/>
                  </a:lnTo>
                  <a:lnTo>
                    <a:pt x="72" y="814"/>
                  </a:lnTo>
                  <a:lnTo>
                    <a:pt x="60" y="766"/>
                  </a:lnTo>
                  <a:lnTo>
                    <a:pt x="60" y="766"/>
                  </a:lnTo>
                  <a:lnTo>
                    <a:pt x="56" y="754"/>
                  </a:lnTo>
                  <a:lnTo>
                    <a:pt x="54" y="738"/>
                  </a:lnTo>
                  <a:lnTo>
                    <a:pt x="52" y="694"/>
                  </a:lnTo>
                  <a:lnTo>
                    <a:pt x="52" y="694"/>
                  </a:lnTo>
                  <a:lnTo>
                    <a:pt x="50" y="626"/>
                  </a:lnTo>
                  <a:lnTo>
                    <a:pt x="50" y="626"/>
                  </a:lnTo>
                  <a:lnTo>
                    <a:pt x="50" y="538"/>
                  </a:lnTo>
                  <a:lnTo>
                    <a:pt x="50" y="538"/>
                  </a:lnTo>
                  <a:lnTo>
                    <a:pt x="50" y="500"/>
                  </a:lnTo>
                  <a:lnTo>
                    <a:pt x="56" y="448"/>
                  </a:lnTo>
                  <a:lnTo>
                    <a:pt x="56" y="448"/>
                  </a:lnTo>
                  <a:lnTo>
                    <a:pt x="42" y="432"/>
                  </a:lnTo>
                  <a:lnTo>
                    <a:pt x="42" y="432"/>
                  </a:lnTo>
                  <a:lnTo>
                    <a:pt x="38" y="424"/>
                  </a:lnTo>
                  <a:lnTo>
                    <a:pt x="36" y="422"/>
                  </a:lnTo>
                  <a:lnTo>
                    <a:pt x="38" y="418"/>
                  </a:lnTo>
                  <a:lnTo>
                    <a:pt x="38" y="418"/>
                  </a:lnTo>
                  <a:lnTo>
                    <a:pt x="42" y="414"/>
                  </a:lnTo>
                  <a:lnTo>
                    <a:pt x="42" y="414"/>
                  </a:lnTo>
                  <a:lnTo>
                    <a:pt x="40" y="410"/>
                  </a:lnTo>
                  <a:lnTo>
                    <a:pt x="36" y="406"/>
                  </a:lnTo>
                  <a:lnTo>
                    <a:pt x="36" y="406"/>
                  </a:lnTo>
                  <a:lnTo>
                    <a:pt x="24" y="392"/>
                  </a:lnTo>
                  <a:lnTo>
                    <a:pt x="24" y="392"/>
                  </a:lnTo>
                  <a:lnTo>
                    <a:pt x="18" y="382"/>
                  </a:lnTo>
                  <a:lnTo>
                    <a:pt x="12" y="366"/>
                  </a:lnTo>
                  <a:lnTo>
                    <a:pt x="12" y="366"/>
                  </a:lnTo>
                  <a:lnTo>
                    <a:pt x="12" y="350"/>
                  </a:lnTo>
                  <a:lnTo>
                    <a:pt x="12" y="350"/>
                  </a:lnTo>
                  <a:lnTo>
                    <a:pt x="4" y="338"/>
                  </a:lnTo>
                  <a:lnTo>
                    <a:pt x="0" y="322"/>
                  </a:lnTo>
                  <a:lnTo>
                    <a:pt x="4" y="272"/>
                  </a:lnTo>
                  <a:lnTo>
                    <a:pt x="4" y="272"/>
                  </a:lnTo>
                  <a:lnTo>
                    <a:pt x="22" y="208"/>
                  </a:lnTo>
                  <a:lnTo>
                    <a:pt x="22" y="208"/>
                  </a:lnTo>
                  <a:lnTo>
                    <a:pt x="30" y="186"/>
                  </a:lnTo>
                  <a:lnTo>
                    <a:pt x="40" y="168"/>
                  </a:lnTo>
                  <a:lnTo>
                    <a:pt x="52" y="154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86" y="138"/>
                  </a:lnTo>
                  <a:lnTo>
                    <a:pt x="114" y="128"/>
                  </a:lnTo>
                  <a:lnTo>
                    <a:pt x="114" y="128"/>
                  </a:lnTo>
                  <a:lnTo>
                    <a:pt x="120" y="126"/>
                  </a:lnTo>
                  <a:lnTo>
                    <a:pt x="128" y="126"/>
                  </a:lnTo>
                  <a:lnTo>
                    <a:pt x="134" y="126"/>
                  </a:lnTo>
                  <a:lnTo>
                    <a:pt x="142" y="128"/>
                  </a:lnTo>
                  <a:lnTo>
                    <a:pt x="142" y="128"/>
                  </a:lnTo>
                  <a:lnTo>
                    <a:pt x="150" y="108"/>
                  </a:lnTo>
                  <a:lnTo>
                    <a:pt x="150" y="108"/>
                  </a:lnTo>
                  <a:lnTo>
                    <a:pt x="152" y="100"/>
                  </a:lnTo>
                  <a:lnTo>
                    <a:pt x="150" y="92"/>
                  </a:lnTo>
                  <a:lnTo>
                    <a:pt x="150" y="92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6" y="72"/>
                  </a:lnTo>
                  <a:lnTo>
                    <a:pt x="148" y="64"/>
                  </a:lnTo>
                  <a:lnTo>
                    <a:pt x="148" y="64"/>
                  </a:lnTo>
                  <a:lnTo>
                    <a:pt x="152" y="60"/>
                  </a:lnTo>
                  <a:lnTo>
                    <a:pt x="152" y="60"/>
                  </a:lnTo>
                  <a:lnTo>
                    <a:pt x="146" y="50"/>
                  </a:lnTo>
                  <a:lnTo>
                    <a:pt x="144" y="42"/>
                  </a:lnTo>
                  <a:lnTo>
                    <a:pt x="144" y="42"/>
                  </a:lnTo>
                  <a:lnTo>
                    <a:pt x="144" y="38"/>
                  </a:lnTo>
                  <a:lnTo>
                    <a:pt x="146" y="34"/>
                  </a:lnTo>
                  <a:lnTo>
                    <a:pt x="152" y="26"/>
                  </a:lnTo>
                  <a:lnTo>
                    <a:pt x="152" y="26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78" y="4"/>
                  </a:lnTo>
                  <a:lnTo>
                    <a:pt x="186" y="4"/>
                  </a:lnTo>
                  <a:lnTo>
                    <a:pt x="186" y="4"/>
                  </a:lnTo>
                  <a:lnTo>
                    <a:pt x="190" y="4"/>
                  </a:lnTo>
                  <a:lnTo>
                    <a:pt x="192" y="2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220" y="6"/>
                  </a:lnTo>
                  <a:lnTo>
                    <a:pt x="220" y="6"/>
                  </a:lnTo>
                  <a:lnTo>
                    <a:pt x="226" y="8"/>
                  </a:lnTo>
                  <a:lnTo>
                    <a:pt x="232" y="16"/>
                  </a:lnTo>
                  <a:lnTo>
                    <a:pt x="240" y="26"/>
                  </a:lnTo>
                  <a:lnTo>
                    <a:pt x="248" y="38"/>
                  </a:lnTo>
                  <a:lnTo>
                    <a:pt x="248" y="38"/>
                  </a:lnTo>
                  <a:lnTo>
                    <a:pt x="250" y="48"/>
                  </a:lnTo>
                  <a:lnTo>
                    <a:pt x="252" y="56"/>
                  </a:lnTo>
                  <a:lnTo>
                    <a:pt x="250" y="64"/>
                  </a:lnTo>
                  <a:lnTo>
                    <a:pt x="244" y="68"/>
                  </a:lnTo>
                  <a:lnTo>
                    <a:pt x="244" y="68"/>
                  </a:lnTo>
                  <a:lnTo>
                    <a:pt x="240" y="70"/>
                  </a:lnTo>
                  <a:lnTo>
                    <a:pt x="238" y="72"/>
                  </a:lnTo>
                  <a:lnTo>
                    <a:pt x="232" y="88"/>
                  </a:lnTo>
                  <a:lnTo>
                    <a:pt x="232" y="88"/>
                  </a:lnTo>
                  <a:lnTo>
                    <a:pt x="232" y="98"/>
                  </a:lnTo>
                  <a:lnTo>
                    <a:pt x="230" y="110"/>
                  </a:lnTo>
                  <a:lnTo>
                    <a:pt x="214" y="128"/>
                  </a:lnTo>
                  <a:lnTo>
                    <a:pt x="214" y="128"/>
                  </a:lnTo>
                  <a:lnTo>
                    <a:pt x="208" y="140"/>
                  </a:lnTo>
                  <a:lnTo>
                    <a:pt x="220" y="150"/>
                  </a:lnTo>
                  <a:lnTo>
                    <a:pt x="220" y="150"/>
                  </a:lnTo>
                  <a:lnTo>
                    <a:pt x="256" y="172"/>
                  </a:lnTo>
                  <a:lnTo>
                    <a:pt x="256" y="172"/>
                  </a:lnTo>
                  <a:lnTo>
                    <a:pt x="272" y="192"/>
                  </a:lnTo>
                  <a:lnTo>
                    <a:pt x="272" y="192"/>
                  </a:lnTo>
                  <a:lnTo>
                    <a:pt x="276" y="216"/>
                  </a:lnTo>
                  <a:lnTo>
                    <a:pt x="276" y="216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 userDrawn="1"/>
          </p:nvSpPr>
          <p:spPr bwMode="auto">
            <a:xfrm>
              <a:off x="6705599" y="2586247"/>
              <a:ext cx="1096722" cy="3890753"/>
            </a:xfrm>
            <a:custGeom>
              <a:avLst/>
              <a:gdLst/>
              <a:ahLst/>
              <a:cxnLst>
                <a:cxn ang="0">
                  <a:pos x="252" y="290"/>
                </a:cxn>
                <a:cxn ang="0">
                  <a:pos x="236" y="342"/>
                </a:cxn>
                <a:cxn ang="0">
                  <a:pos x="230" y="392"/>
                </a:cxn>
                <a:cxn ang="0">
                  <a:pos x="232" y="444"/>
                </a:cxn>
                <a:cxn ang="0">
                  <a:pos x="232" y="484"/>
                </a:cxn>
                <a:cxn ang="0">
                  <a:pos x="216" y="588"/>
                </a:cxn>
                <a:cxn ang="0">
                  <a:pos x="212" y="646"/>
                </a:cxn>
                <a:cxn ang="0">
                  <a:pos x="220" y="722"/>
                </a:cxn>
                <a:cxn ang="0">
                  <a:pos x="222" y="794"/>
                </a:cxn>
                <a:cxn ang="0">
                  <a:pos x="212" y="836"/>
                </a:cxn>
                <a:cxn ang="0">
                  <a:pos x="222" y="866"/>
                </a:cxn>
                <a:cxn ang="0">
                  <a:pos x="220" y="888"/>
                </a:cxn>
                <a:cxn ang="0">
                  <a:pos x="208" y="894"/>
                </a:cxn>
                <a:cxn ang="0">
                  <a:pos x="182" y="890"/>
                </a:cxn>
                <a:cxn ang="0">
                  <a:pos x="176" y="850"/>
                </a:cxn>
                <a:cxn ang="0">
                  <a:pos x="158" y="828"/>
                </a:cxn>
                <a:cxn ang="0">
                  <a:pos x="154" y="728"/>
                </a:cxn>
                <a:cxn ang="0">
                  <a:pos x="150" y="706"/>
                </a:cxn>
                <a:cxn ang="0">
                  <a:pos x="120" y="540"/>
                </a:cxn>
                <a:cxn ang="0">
                  <a:pos x="108" y="686"/>
                </a:cxn>
                <a:cxn ang="0">
                  <a:pos x="108" y="820"/>
                </a:cxn>
                <a:cxn ang="0">
                  <a:pos x="80" y="866"/>
                </a:cxn>
                <a:cxn ang="0">
                  <a:pos x="66" y="882"/>
                </a:cxn>
                <a:cxn ang="0">
                  <a:pos x="22" y="884"/>
                </a:cxn>
                <a:cxn ang="0">
                  <a:pos x="12" y="878"/>
                </a:cxn>
                <a:cxn ang="0">
                  <a:pos x="26" y="862"/>
                </a:cxn>
                <a:cxn ang="0">
                  <a:pos x="50" y="810"/>
                </a:cxn>
                <a:cxn ang="0">
                  <a:pos x="48" y="778"/>
                </a:cxn>
                <a:cxn ang="0">
                  <a:pos x="52" y="734"/>
                </a:cxn>
                <a:cxn ang="0">
                  <a:pos x="48" y="712"/>
                </a:cxn>
                <a:cxn ang="0">
                  <a:pos x="52" y="628"/>
                </a:cxn>
                <a:cxn ang="0">
                  <a:pos x="46" y="598"/>
                </a:cxn>
                <a:cxn ang="0">
                  <a:pos x="22" y="478"/>
                </a:cxn>
                <a:cxn ang="0">
                  <a:pos x="22" y="358"/>
                </a:cxn>
                <a:cxn ang="0">
                  <a:pos x="0" y="276"/>
                </a:cxn>
                <a:cxn ang="0">
                  <a:pos x="4" y="244"/>
                </a:cxn>
                <a:cxn ang="0">
                  <a:pos x="18" y="198"/>
                </a:cxn>
                <a:cxn ang="0">
                  <a:pos x="22" y="166"/>
                </a:cxn>
                <a:cxn ang="0">
                  <a:pos x="34" y="152"/>
                </a:cxn>
                <a:cxn ang="0">
                  <a:pos x="68" y="142"/>
                </a:cxn>
                <a:cxn ang="0">
                  <a:pos x="100" y="124"/>
                </a:cxn>
                <a:cxn ang="0">
                  <a:pos x="104" y="92"/>
                </a:cxn>
                <a:cxn ang="0">
                  <a:pos x="100" y="78"/>
                </a:cxn>
                <a:cxn ang="0">
                  <a:pos x="94" y="48"/>
                </a:cxn>
                <a:cxn ang="0">
                  <a:pos x="106" y="12"/>
                </a:cxn>
                <a:cxn ang="0">
                  <a:pos x="134" y="0"/>
                </a:cxn>
                <a:cxn ang="0">
                  <a:pos x="156" y="4"/>
                </a:cxn>
                <a:cxn ang="0">
                  <a:pos x="172" y="14"/>
                </a:cxn>
                <a:cxn ang="0">
                  <a:pos x="178" y="26"/>
                </a:cxn>
                <a:cxn ang="0">
                  <a:pos x="174" y="48"/>
                </a:cxn>
                <a:cxn ang="0">
                  <a:pos x="172" y="76"/>
                </a:cxn>
                <a:cxn ang="0">
                  <a:pos x="166" y="110"/>
                </a:cxn>
                <a:cxn ang="0">
                  <a:pos x="182" y="128"/>
                </a:cxn>
                <a:cxn ang="0">
                  <a:pos x="216" y="148"/>
                </a:cxn>
                <a:cxn ang="0">
                  <a:pos x="244" y="166"/>
                </a:cxn>
              </a:cxnLst>
              <a:rect l="0" t="0" r="r" b="b"/>
              <a:pathLst>
                <a:path w="252" h="894">
                  <a:moveTo>
                    <a:pt x="252" y="262"/>
                  </a:moveTo>
                  <a:lnTo>
                    <a:pt x="252" y="262"/>
                  </a:lnTo>
                  <a:lnTo>
                    <a:pt x="252" y="290"/>
                  </a:lnTo>
                  <a:lnTo>
                    <a:pt x="250" y="310"/>
                  </a:lnTo>
                  <a:lnTo>
                    <a:pt x="250" y="310"/>
                  </a:lnTo>
                  <a:lnTo>
                    <a:pt x="236" y="342"/>
                  </a:lnTo>
                  <a:lnTo>
                    <a:pt x="236" y="342"/>
                  </a:lnTo>
                  <a:lnTo>
                    <a:pt x="228" y="360"/>
                  </a:lnTo>
                  <a:lnTo>
                    <a:pt x="230" y="392"/>
                  </a:lnTo>
                  <a:lnTo>
                    <a:pt x="230" y="392"/>
                  </a:lnTo>
                  <a:lnTo>
                    <a:pt x="232" y="444"/>
                  </a:lnTo>
                  <a:lnTo>
                    <a:pt x="232" y="444"/>
                  </a:lnTo>
                  <a:lnTo>
                    <a:pt x="234" y="456"/>
                  </a:lnTo>
                  <a:lnTo>
                    <a:pt x="238" y="478"/>
                  </a:lnTo>
                  <a:lnTo>
                    <a:pt x="232" y="484"/>
                  </a:lnTo>
                  <a:lnTo>
                    <a:pt x="222" y="490"/>
                  </a:lnTo>
                  <a:lnTo>
                    <a:pt x="222" y="490"/>
                  </a:lnTo>
                  <a:lnTo>
                    <a:pt x="216" y="588"/>
                  </a:lnTo>
                  <a:lnTo>
                    <a:pt x="216" y="588"/>
                  </a:lnTo>
                  <a:lnTo>
                    <a:pt x="212" y="646"/>
                  </a:lnTo>
                  <a:lnTo>
                    <a:pt x="212" y="646"/>
                  </a:lnTo>
                  <a:lnTo>
                    <a:pt x="218" y="694"/>
                  </a:lnTo>
                  <a:lnTo>
                    <a:pt x="220" y="722"/>
                  </a:lnTo>
                  <a:lnTo>
                    <a:pt x="220" y="722"/>
                  </a:lnTo>
                  <a:lnTo>
                    <a:pt x="222" y="770"/>
                  </a:lnTo>
                  <a:lnTo>
                    <a:pt x="222" y="794"/>
                  </a:lnTo>
                  <a:lnTo>
                    <a:pt x="222" y="794"/>
                  </a:lnTo>
                  <a:lnTo>
                    <a:pt x="224" y="828"/>
                  </a:lnTo>
                  <a:lnTo>
                    <a:pt x="212" y="836"/>
                  </a:lnTo>
                  <a:lnTo>
                    <a:pt x="212" y="836"/>
                  </a:lnTo>
                  <a:lnTo>
                    <a:pt x="220" y="856"/>
                  </a:lnTo>
                  <a:lnTo>
                    <a:pt x="220" y="856"/>
                  </a:lnTo>
                  <a:lnTo>
                    <a:pt x="222" y="866"/>
                  </a:lnTo>
                  <a:lnTo>
                    <a:pt x="222" y="884"/>
                  </a:lnTo>
                  <a:lnTo>
                    <a:pt x="222" y="884"/>
                  </a:lnTo>
                  <a:lnTo>
                    <a:pt x="220" y="888"/>
                  </a:lnTo>
                  <a:lnTo>
                    <a:pt x="218" y="892"/>
                  </a:lnTo>
                  <a:lnTo>
                    <a:pt x="214" y="892"/>
                  </a:lnTo>
                  <a:lnTo>
                    <a:pt x="208" y="894"/>
                  </a:lnTo>
                  <a:lnTo>
                    <a:pt x="208" y="894"/>
                  </a:lnTo>
                  <a:lnTo>
                    <a:pt x="196" y="892"/>
                  </a:lnTo>
                  <a:lnTo>
                    <a:pt x="182" y="890"/>
                  </a:lnTo>
                  <a:lnTo>
                    <a:pt x="182" y="890"/>
                  </a:lnTo>
                  <a:lnTo>
                    <a:pt x="176" y="876"/>
                  </a:lnTo>
                  <a:lnTo>
                    <a:pt x="176" y="850"/>
                  </a:lnTo>
                  <a:lnTo>
                    <a:pt x="176" y="850"/>
                  </a:lnTo>
                  <a:lnTo>
                    <a:pt x="174" y="836"/>
                  </a:lnTo>
                  <a:lnTo>
                    <a:pt x="158" y="828"/>
                  </a:lnTo>
                  <a:lnTo>
                    <a:pt x="158" y="746"/>
                  </a:lnTo>
                  <a:lnTo>
                    <a:pt x="158" y="746"/>
                  </a:lnTo>
                  <a:lnTo>
                    <a:pt x="154" y="728"/>
                  </a:lnTo>
                  <a:lnTo>
                    <a:pt x="154" y="728"/>
                  </a:lnTo>
                  <a:lnTo>
                    <a:pt x="150" y="706"/>
                  </a:lnTo>
                  <a:lnTo>
                    <a:pt x="150" y="706"/>
                  </a:lnTo>
                  <a:lnTo>
                    <a:pt x="146" y="648"/>
                  </a:lnTo>
                  <a:lnTo>
                    <a:pt x="134" y="586"/>
                  </a:lnTo>
                  <a:lnTo>
                    <a:pt x="120" y="540"/>
                  </a:lnTo>
                  <a:lnTo>
                    <a:pt x="108" y="652"/>
                  </a:lnTo>
                  <a:lnTo>
                    <a:pt x="108" y="652"/>
                  </a:lnTo>
                  <a:lnTo>
                    <a:pt x="108" y="686"/>
                  </a:lnTo>
                  <a:lnTo>
                    <a:pt x="108" y="686"/>
                  </a:lnTo>
                  <a:lnTo>
                    <a:pt x="106" y="768"/>
                  </a:lnTo>
                  <a:lnTo>
                    <a:pt x="108" y="820"/>
                  </a:lnTo>
                  <a:lnTo>
                    <a:pt x="100" y="830"/>
                  </a:lnTo>
                  <a:lnTo>
                    <a:pt x="100" y="860"/>
                  </a:lnTo>
                  <a:lnTo>
                    <a:pt x="80" y="866"/>
                  </a:lnTo>
                  <a:lnTo>
                    <a:pt x="70" y="868"/>
                  </a:lnTo>
                  <a:lnTo>
                    <a:pt x="66" y="882"/>
                  </a:lnTo>
                  <a:lnTo>
                    <a:pt x="66" y="882"/>
                  </a:lnTo>
                  <a:lnTo>
                    <a:pt x="42" y="884"/>
                  </a:lnTo>
                  <a:lnTo>
                    <a:pt x="42" y="884"/>
                  </a:lnTo>
                  <a:lnTo>
                    <a:pt x="22" y="884"/>
                  </a:lnTo>
                  <a:lnTo>
                    <a:pt x="16" y="882"/>
                  </a:lnTo>
                  <a:lnTo>
                    <a:pt x="12" y="878"/>
                  </a:lnTo>
                  <a:lnTo>
                    <a:pt x="12" y="878"/>
                  </a:lnTo>
                  <a:lnTo>
                    <a:pt x="10" y="874"/>
                  </a:lnTo>
                  <a:lnTo>
                    <a:pt x="12" y="868"/>
                  </a:lnTo>
                  <a:lnTo>
                    <a:pt x="26" y="862"/>
                  </a:lnTo>
                  <a:lnTo>
                    <a:pt x="52" y="824"/>
                  </a:lnTo>
                  <a:lnTo>
                    <a:pt x="50" y="810"/>
                  </a:lnTo>
                  <a:lnTo>
                    <a:pt x="50" y="810"/>
                  </a:lnTo>
                  <a:lnTo>
                    <a:pt x="48" y="792"/>
                  </a:lnTo>
                  <a:lnTo>
                    <a:pt x="48" y="778"/>
                  </a:lnTo>
                  <a:lnTo>
                    <a:pt x="48" y="778"/>
                  </a:lnTo>
                  <a:lnTo>
                    <a:pt x="48" y="754"/>
                  </a:lnTo>
                  <a:lnTo>
                    <a:pt x="48" y="754"/>
                  </a:lnTo>
                  <a:lnTo>
                    <a:pt x="52" y="734"/>
                  </a:lnTo>
                  <a:lnTo>
                    <a:pt x="52" y="734"/>
                  </a:lnTo>
                  <a:lnTo>
                    <a:pt x="48" y="712"/>
                  </a:lnTo>
                  <a:lnTo>
                    <a:pt x="48" y="712"/>
                  </a:lnTo>
                  <a:lnTo>
                    <a:pt x="48" y="684"/>
                  </a:lnTo>
                  <a:lnTo>
                    <a:pt x="48" y="684"/>
                  </a:lnTo>
                  <a:lnTo>
                    <a:pt x="52" y="628"/>
                  </a:lnTo>
                  <a:lnTo>
                    <a:pt x="52" y="628"/>
                  </a:lnTo>
                  <a:lnTo>
                    <a:pt x="48" y="614"/>
                  </a:lnTo>
                  <a:lnTo>
                    <a:pt x="46" y="598"/>
                  </a:lnTo>
                  <a:lnTo>
                    <a:pt x="46" y="598"/>
                  </a:lnTo>
                  <a:lnTo>
                    <a:pt x="40" y="484"/>
                  </a:lnTo>
                  <a:lnTo>
                    <a:pt x="22" y="478"/>
                  </a:lnTo>
                  <a:lnTo>
                    <a:pt x="28" y="372"/>
                  </a:lnTo>
                  <a:lnTo>
                    <a:pt x="22" y="358"/>
                  </a:lnTo>
                  <a:lnTo>
                    <a:pt x="22" y="358"/>
                  </a:lnTo>
                  <a:lnTo>
                    <a:pt x="8" y="312"/>
                  </a:lnTo>
                  <a:lnTo>
                    <a:pt x="8" y="312"/>
                  </a:lnTo>
                  <a:lnTo>
                    <a:pt x="0" y="276"/>
                  </a:lnTo>
                  <a:lnTo>
                    <a:pt x="0" y="276"/>
                  </a:lnTo>
                  <a:lnTo>
                    <a:pt x="2" y="254"/>
                  </a:lnTo>
                  <a:lnTo>
                    <a:pt x="4" y="244"/>
                  </a:lnTo>
                  <a:lnTo>
                    <a:pt x="8" y="236"/>
                  </a:lnTo>
                  <a:lnTo>
                    <a:pt x="8" y="236"/>
                  </a:lnTo>
                  <a:lnTo>
                    <a:pt x="18" y="198"/>
                  </a:lnTo>
                  <a:lnTo>
                    <a:pt x="18" y="198"/>
                  </a:lnTo>
                  <a:lnTo>
                    <a:pt x="22" y="166"/>
                  </a:lnTo>
                  <a:lnTo>
                    <a:pt x="22" y="166"/>
                  </a:lnTo>
                  <a:lnTo>
                    <a:pt x="26" y="162"/>
                  </a:lnTo>
                  <a:lnTo>
                    <a:pt x="34" y="152"/>
                  </a:lnTo>
                  <a:lnTo>
                    <a:pt x="34" y="152"/>
                  </a:lnTo>
                  <a:lnTo>
                    <a:pt x="40" y="148"/>
                  </a:lnTo>
                  <a:lnTo>
                    <a:pt x="46" y="146"/>
                  </a:lnTo>
                  <a:lnTo>
                    <a:pt x="68" y="142"/>
                  </a:lnTo>
                  <a:lnTo>
                    <a:pt x="68" y="142"/>
                  </a:lnTo>
                  <a:lnTo>
                    <a:pt x="80" y="138"/>
                  </a:lnTo>
                  <a:lnTo>
                    <a:pt x="100" y="124"/>
                  </a:lnTo>
                  <a:lnTo>
                    <a:pt x="104" y="110"/>
                  </a:lnTo>
                  <a:lnTo>
                    <a:pt x="104" y="110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78"/>
                  </a:lnTo>
                  <a:lnTo>
                    <a:pt x="100" y="78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94" y="48"/>
                  </a:lnTo>
                  <a:lnTo>
                    <a:pt x="94" y="42"/>
                  </a:lnTo>
                  <a:lnTo>
                    <a:pt x="100" y="24"/>
                  </a:lnTo>
                  <a:lnTo>
                    <a:pt x="106" y="12"/>
                  </a:lnTo>
                  <a:lnTo>
                    <a:pt x="106" y="12"/>
                  </a:lnTo>
                  <a:lnTo>
                    <a:pt x="122" y="4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46" y="0"/>
                  </a:lnTo>
                  <a:lnTo>
                    <a:pt x="156" y="4"/>
                  </a:lnTo>
                  <a:lnTo>
                    <a:pt x="164" y="8"/>
                  </a:lnTo>
                  <a:lnTo>
                    <a:pt x="172" y="14"/>
                  </a:lnTo>
                  <a:lnTo>
                    <a:pt x="172" y="14"/>
                  </a:lnTo>
                  <a:lnTo>
                    <a:pt x="176" y="18"/>
                  </a:lnTo>
                  <a:lnTo>
                    <a:pt x="178" y="22"/>
                  </a:lnTo>
                  <a:lnTo>
                    <a:pt x="178" y="26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74" y="48"/>
                  </a:lnTo>
                  <a:lnTo>
                    <a:pt x="174" y="48"/>
                  </a:lnTo>
                  <a:lnTo>
                    <a:pt x="172" y="76"/>
                  </a:lnTo>
                  <a:lnTo>
                    <a:pt x="172" y="76"/>
                  </a:lnTo>
                  <a:lnTo>
                    <a:pt x="168" y="98"/>
                  </a:lnTo>
                  <a:lnTo>
                    <a:pt x="166" y="110"/>
                  </a:lnTo>
                  <a:lnTo>
                    <a:pt x="166" y="110"/>
                  </a:lnTo>
                  <a:lnTo>
                    <a:pt x="174" y="122"/>
                  </a:lnTo>
                  <a:lnTo>
                    <a:pt x="178" y="126"/>
                  </a:lnTo>
                  <a:lnTo>
                    <a:pt x="182" y="128"/>
                  </a:lnTo>
                  <a:lnTo>
                    <a:pt x="182" y="128"/>
                  </a:lnTo>
                  <a:lnTo>
                    <a:pt x="196" y="138"/>
                  </a:lnTo>
                  <a:lnTo>
                    <a:pt x="216" y="148"/>
                  </a:lnTo>
                  <a:lnTo>
                    <a:pt x="216" y="148"/>
                  </a:lnTo>
                  <a:lnTo>
                    <a:pt x="224" y="154"/>
                  </a:lnTo>
                  <a:lnTo>
                    <a:pt x="244" y="166"/>
                  </a:lnTo>
                  <a:lnTo>
                    <a:pt x="252" y="216"/>
                  </a:lnTo>
                  <a:lnTo>
                    <a:pt x="252" y="26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 noEditPoints="1"/>
            </p:cNvSpPr>
            <p:nvPr userDrawn="1"/>
          </p:nvSpPr>
          <p:spPr bwMode="auto">
            <a:xfrm>
              <a:off x="5966634" y="2908500"/>
              <a:ext cx="1541046" cy="3644699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86" y="0"/>
                </a:cxn>
                <a:cxn ang="0">
                  <a:pos x="126" y="10"/>
                </a:cxn>
                <a:cxn ang="0">
                  <a:pos x="152" y="46"/>
                </a:cxn>
                <a:cxn ang="0">
                  <a:pos x="150" y="72"/>
                </a:cxn>
                <a:cxn ang="0">
                  <a:pos x="132" y="88"/>
                </a:cxn>
                <a:cxn ang="0">
                  <a:pos x="130" y="100"/>
                </a:cxn>
                <a:cxn ang="0">
                  <a:pos x="100" y="136"/>
                </a:cxn>
                <a:cxn ang="0">
                  <a:pos x="106" y="146"/>
                </a:cxn>
                <a:cxn ang="0">
                  <a:pos x="120" y="150"/>
                </a:cxn>
                <a:cxn ang="0">
                  <a:pos x="146" y="194"/>
                </a:cxn>
                <a:cxn ang="0">
                  <a:pos x="170" y="264"/>
                </a:cxn>
                <a:cxn ang="0">
                  <a:pos x="196" y="354"/>
                </a:cxn>
                <a:cxn ang="0">
                  <a:pos x="304" y="556"/>
                </a:cxn>
                <a:cxn ang="0">
                  <a:pos x="320" y="618"/>
                </a:cxn>
                <a:cxn ang="0">
                  <a:pos x="314" y="696"/>
                </a:cxn>
                <a:cxn ang="0">
                  <a:pos x="314" y="784"/>
                </a:cxn>
                <a:cxn ang="0">
                  <a:pos x="318" y="806"/>
                </a:cxn>
                <a:cxn ang="0">
                  <a:pos x="372" y="850"/>
                </a:cxn>
                <a:cxn ang="0">
                  <a:pos x="378" y="856"/>
                </a:cxn>
                <a:cxn ang="0">
                  <a:pos x="344" y="876"/>
                </a:cxn>
                <a:cxn ang="0">
                  <a:pos x="280" y="870"/>
                </a:cxn>
                <a:cxn ang="0">
                  <a:pos x="254" y="864"/>
                </a:cxn>
                <a:cxn ang="0">
                  <a:pos x="248" y="838"/>
                </a:cxn>
                <a:cxn ang="0">
                  <a:pos x="254" y="818"/>
                </a:cxn>
                <a:cxn ang="0">
                  <a:pos x="260" y="766"/>
                </a:cxn>
                <a:cxn ang="0">
                  <a:pos x="264" y="640"/>
                </a:cxn>
                <a:cxn ang="0">
                  <a:pos x="254" y="606"/>
                </a:cxn>
                <a:cxn ang="0">
                  <a:pos x="232" y="608"/>
                </a:cxn>
                <a:cxn ang="0">
                  <a:pos x="126" y="672"/>
                </a:cxn>
                <a:cxn ang="0">
                  <a:pos x="124" y="790"/>
                </a:cxn>
                <a:cxn ang="0">
                  <a:pos x="134" y="830"/>
                </a:cxn>
                <a:cxn ang="0">
                  <a:pos x="162" y="880"/>
                </a:cxn>
                <a:cxn ang="0">
                  <a:pos x="144" y="894"/>
                </a:cxn>
                <a:cxn ang="0">
                  <a:pos x="102" y="892"/>
                </a:cxn>
                <a:cxn ang="0">
                  <a:pos x="76" y="880"/>
                </a:cxn>
                <a:cxn ang="0">
                  <a:pos x="70" y="868"/>
                </a:cxn>
                <a:cxn ang="0">
                  <a:pos x="76" y="830"/>
                </a:cxn>
                <a:cxn ang="0">
                  <a:pos x="68" y="722"/>
                </a:cxn>
                <a:cxn ang="0">
                  <a:pos x="66" y="632"/>
                </a:cxn>
                <a:cxn ang="0">
                  <a:pos x="56" y="614"/>
                </a:cxn>
                <a:cxn ang="0">
                  <a:pos x="60" y="572"/>
                </a:cxn>
                <a:cxn ang="0">
                  <a:pos x="58" y="484"/>
                </a:cxn>
                <a:cxn ang="0">
                  <a:pos x="6" y="374"/>
                </a:cxn>
                <a:cxn ang="0">
                  <a:pos x="4" y="178"/>
                </a:cxn>
                <a:cxn ang="0">
                  <a:pos x="10" y="150"/>
                </a:cxn>
                <a:cxn ang="0">
                  <a:pos x="18" y="114"/>
                </a:cxn>
                <a:cxn ang="0">
                  <a:pos x="28" y="94"/>
                </a:cxn>
                <a:cxn ang="0">
                  <a:pos x="38" y="80"/>
                </a:cxn>
                <a:cxn ang="0">
                  <a:pos x="44" y="50"/>
                </a:cxn>
                <a:cxn ang="0">
                  <a:pos x="38" y="284"/>
                </a:cxn>
                <a:cxn ang="0">
                  <a:pos x="42" y="370"/>
                </a:cxn>
                <a:cxn ang="0">
                  <a:pos x="54" y="422"/>
                </a:cxn>
                <a:cxn ang="0">
                  <a:pos x="70" y="390"/>
                </a:cxn>
                <a:cxn ang="0">
                  <a:pos x="74" y="340"/>
                </a:cxn>
                <a:cxn ang="0">
                  <a:pos x="50" y="262"/>
                </a:cxn>
                <a:cxn ang="0">
                  <a:pos x="44" y="242"/>
                </a:cxn>
                <a:cxn ang="0">
                  <a:pos x="38" y="266"/>
                </a:cxn>
              </a:cxnLst>
              <a:rect l="0" t="0" r="r" b="b"/>
              <a:pathLst>
                <a:path w="378" h="894">
                  <a:moveTo>
                    <a:pt x="46" y="44"/>
                  </a:moveTo>
                  <a:lnTo>
                    <a:pt x="46" y="44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64" y="14"/>
                  </a:lnTo>
                  <a:lnTo>
                    <a:pt x="70" y="8"/>
                  </a:lnTo>
                  <a:lnTo>
                    <a:pt x="78" y="4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102" y="2"/>
                  </a:lnTo>
                  <a:lnTo>
                    <a:pt x="116" y="6"/>
                  </a:lnTo>
                  <a:lnTo>
                    <a:pt x="126" y="10"/>
                  </a:lnTo>
                  <a:lnTo>
                    <a:pt x="136" y="18"/>
                  </a:lnTo>
                  <a:lnTo>
                    <a:pt x="144" y="26"/>
                  </a:lnTo>
                  <a:lnTo>
                    <a:pt x="148" y="34"/>
                  </a:lnTo>
                  <a:lnTo>
                    <a:pt x="152" y="46"/>
                  </a:lnTo>
                  <a:lnTo>
                    <a:pt x="152" y="58"/>
                  </a:lnTo>
                  <a:lnTo>
                    <a:pt x="152" y="58"/>
                  </a:lnTo>
                  <a:lnTo>
                    <a:pt x="152" y="66"/>
                  </a:lnTo>
                  <a:lnTo>
                    <a:pt x="150" y="72"/>
                  </a:lnTo>
                  <a:lnTo>
                    <a:pt x="146" y="76"/>
                  </a:lnTo>
                  <a:lnTo>
                    <a:pt x="142" y="80"/>
                  </a:lnTo>
                  <a:lnTo>
                    <a:pt x="142" y="80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4" y="92"/>
                  </a:lnTo>
                  <a:lnTo>
                    <a:pt x="134" y="92"/>
                  </a:lnTo>
                  <a:lnTo>
                    <a:pt x="130" y="100"/>
                  </a:lnTo>
                  <a:lnTo>
                    <a:pt x="124" y="108"/>
                  </a:lnTo>
                  <a:lnTo>
                    <a:pt x="114" y="120"/>
                  </a:lnTo>
                  <a:lnTo>
                    <a:pt x="100" y="130"/>
                  </a:lnTo>
                  <a:lnTo>
                    <a:pt x="100" y="136"/>
                  </a:lnTo>
                  <a:lnTo>
                    <a:pt x="100" y="136"/>
                  </a:lnTo>
                  <a:lnTo>
                    <a:pt x="100" y="140"/>
                  </a:lnTo>
                  <a:lnTo>
                    <a:pt x="102" y="144"/>
                  </a:lnTo>
                  <a:lnTo>
                    <a:pt x="106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116" y="148"/>
                  </a:lnTo>
                  <a:lnTo>
                    <a:pt x="120" y="150"/>
                  </a:lnTo>
                  <a:lnTo>
                    <a:pt x="124" y="154"/>
                  </a:lnTo>
                  <a:lnTo>
                    <a:pt x="126" y="158"/>
                  </a:lnTo>
                  <a:lnTo>
                    <a:pt x="126" y="158"/>
                  </a:lnTo>
                  <a:lnTo>
                    <a:pt x="146" y="194"/>
                  </a:lnTo>
                  <a:lnTo>
                    <a:pt x="154" y="204"/>
                  </a:lnTo>
                  <a:lnTo>
                    <a:pt x="162" y="210"/>
                  </a:lnTo>
                  <a:lnTo>
                    <a:pt x="162" y="210"/>
                  </a:lnTo>
                  <a:lnTo>
                    <a:pt x="170" y="264"/>
                  </a:lnTo>
                  <a:lnTo>
                    <a:pt x="174" y="302"/>
                  </a:lnTo>
                  <a:lnTo>
                    <a:pt x="174" y="302"/>
                  </a:lnTo>
                  <a:lnTo>
                    <a:pt x="182" y="324"/>
                  </a:lnTo>
                  <a:lnTo>
                    <a:pt x="196" y="354"/>
                  </a:lnTo>
                  <a:lnTo>
                    <a:pt x="240" y="442"/>
                  </a:lnTo>
                  <a:lnTo>
                    <a:pt x="240" y="442"/>
                  </a:lnTo>
                  <a:lnTo>
                    <a:pt x="286" y="528"/>
                  </a:lnTo>
                  <a:lnTo>
                    <a:pt x="304" y="556"/>
                  </a:lnTo>
                  <a:lnTo>
                    <a:pt x="316" y="578"/>
                  </a:lnTo>
                  <a:lnTo>
                    <a:pt x="316" y="578"/>
                  </a:lnTo>
                  <a:lnTo>
                    <a:pt x="320" y="596"/>
                  </a:lnTo>
                  <a:lnTo>
                    <a:pt x="320" y="618"/>
                  </a:lnTo>
                  <a:lnTo>
                    <a:pt x="320" y="618"/>
                  </a:lnTo>
                  <a:lnTo>
                    <a:pt x="318" y="648"/>
                  </a:lnTo>
                  <a:lnTo>
                    <a:pt x="314" y="696"/>
                  </a:lnTo>
                  <a:lnTo>
                    <a:pt x="314" y="696"/>
                  </a:lnTo>
                  <a:lnTo>
                    <a:pt x="312" y="740"/>
                  </a:lnTo>
                  <a:lnTo>
                    <a:pt x="312" y="772"/>
                  </a:lnTo>
                  <a:lnTo>
                    <a:pt x="312" y="784"/>
                  </a:lnTo>
                  <a:lnTo>
                    <a:pt x="314" y="784"/>
                  </a:lnTo>
                  <a:lnTo>
                    <a:pt x="314" y="784"/>
                  </a:lnTo>
                  <a:lnTo>
                    <a:pt x="316" y="796"/>
                  </a:lnTo>
                  <a:lnTo>
                    <a:pt x="318" y="806"/>
                  </a:lnTo>
                  <a:lnTo>
                    <a:pt x="318" y="806"/>
                  </a:lnTo>
                  <a:lnTo>
                    <a:pt x="326" y="822"/>
                  </a:lnTo>
                  <a:lnTo>
                    <a:pt x="338" y="836"/>
                  </a:lnTo>
                  <a:lnTo>
                    <a:pt x="354" y="844"/>
                  </a:lnTo>
                  <a:lnTo>
                    <a:pt x="372" y="850"/>
                  </a:lnTo>
                  <a:lnTo>
                    <a:pt x="372" y="850"/>
                  </a:lnTo>
                  <a:lnTo>
                    <a:pt x="376" y="852"/>
                  </a:lnTo>
                  <a:lnTo>
                    <a:pt x="378" y="856"/>
                  </a:lnTo>
                  <a:lnTo>
                    <a:pt x="378" y="856"/>
                  </a:lnTo>
                  <a:lnTo>
                    <a:pt x="376" y="866"/>
                  </a:lnTo>
                  <a:lnTo>
                    <a:pt x="370" y="872"/>
                  </a:lnTo>
                  <a:lnTo>
                    <a:pt x="358" y="874"/>
                  </a:lnTo>
                  <a:lnTo>
                    <a:pt x="344" y="876"/>
                  </a:lnTo>
                  <a:lnTo>
                    <a:pt x="344" y="876"/>
                  </a:lnTo>
                  <a:lnTo>
                    <a:pt x="312" y="872"/>
                  </a:lnTo>
                  <a:lnTo>
                    <a:pt x="312" y="872"/>
                  </a:lnTo>
                  <a:lnTo>
                    <a:pt x="280" y="870"/>
                  </a:lnTo>
                  <a:lnTo>
                    <a:pt x="280" y="870"/>
                  </a:lnTo>
                  <a:lnTo>
                    <a:pt x="268" y="870"/>
                  </a:lnTo>
                  <a:lnTo>
                    <a:pt x="260" y="868"/>
                  </a:lnTo>
                  <a:lnTo>
                    <a:pt x="254" y="864"/>
                  </a:lnTo>
                  <a:lnTo>
                    <a:pt x="252" y="858"/>
                  </a:lnTo>
                  <a:lnTo>
                    <a:pt x="252" y="858"/>
                  </a:lnTo>
                  <a:lnTo>
                    <a:pt x="250" y="852"/>
                  </a:lnTo>
                  <a:lnTo>
                    <a:pt x="248" y="838"/>
                  </a:lnTo>
                  <a:lnTo>
                    <a:pt x="248" y="838"/>
                  </a:lnTo>
                  <a:lnTo>
                    <a:pt x="250" y="828"/>
                  </a:lnTo>
                  <a:lnTo>
                    <a:pt x="254" y="818"/>
                  </a:lnTo>
                  <a:lnTo>
                    <a:pt x="254" y="818"/>
                  </a:lnTo>
                  <a:lnTo>
                    <a:pt x="260" y="804"/>
                  </a:lnTo>
                  <a:lnTo>
                    <a:pt x="260" y="804"/>
                  </a:lnTo>
                  <a:lnTo>
                    <a:pt x="260" y="766"/>
                  </a:lnTo>
                  <a:lnTo>
                    <a:pt x="260" y="766"/>
                  </a:lnTo>
                  <a:lnTo>
                    <a:pt x="262" y="702"/>
                  </a:lnTo>
                  <a:lnTo>
                    <a:pt x="262" y="702"/>
                  </a:lnTo>
                  <a:lnTo>
                    <a:pt x="264" y="640"/>
                  </a:lnTo>
                  <a:lnTo>
                    <a:pt x="264" y="640"/>
                  </a:lnTo>
                  <a:lnTo>
                    <a:pt x="262" y="624"/>
                  </a:lnTo>
                  <a:lnTo>
                    <a:pt x="258" y="610"/>
                  </a:lnTo>
                  <a:lnTo>
                    <a:pt x="258" y="610"/>
                  </a:lnTo>
                  <a:lnTo>
                    <a:pt x="254" y="606"/>
                  </a:lnTo>
                  <a:lnTo>
                    <a:pt x="246" y="606"/>
                  </a:lnTo>
                  <a:lnTo>
                    <a:pt x="246" y="606"/>
                  </a:lnTo>
                  <a:lnTo>
                    <a:pt x="232" y="608"/>
                  </a:lnTo>
                  <a:lnTo>
                    <a:pt x="232" y="608"/>
                  </a:lnTo>
                  <a:lnTo>
                    <a:pt x="136" y="628"/>
                  </a:lnTo>
                  <a:lnTo>
                    <a:pt x="136" y="628"/>
                  </a:lnTo>
                  <a:lnTo>
                    <a:pt x="130" y="648"/>
                  </a:lnTo>
                  <a:lnTo>
                    <a:pt x="126" y="672"/>
                  </a:lnTo>
                  <a:lnTo>
                    <a:pt x="124" y="702"/>
                  </a:lnTo>
                  <a:lnTo>
                    <a:pt x="124" y="736"/>
                  </a:lnTo>
                  <a:lnTo>
                    <a:pt x="124" y="736"/>
                  </a:lnTo>
                  <a:lnTo>
                    <a:pt x="124" y="790"/>
                  </a:lnTo>
                  <a:lnTo>
                    <a:pt x="124" y="790"/>
                  </a:lnTo>
                  <a:lnTo>
                    <a:pt x="126" y="806"/>
                  </a:lnTo>
                  <a:lnTo>
                    <a:pt x="130" y="818"/>
                  </a:lnTo>
                  <a:lnTo>
                    <a:pt x="134" y="830"/>
                  </a:lnTo>
                  <a:lnTo>
                    <a:pt x="140" y="840"/>
                  </a:lnTo>
                  <a:lnTo>
                    <a:pt x="140" y="840"/>
                  </a:lnTo>
                  <a:lnTo>
                    <a:pt x="152" y="860"/>
                  </a:lnTo>
                  <a:lnTo>
                    <a:pt x="162" y="880"/>
                  </a:lnTo>
                  <a:lnTo>
                    <a:pt x="162" y="880"/>
                  </a:lnTo>
                  <a:lnTo>
                    <a:pt x="160" y="886"/>
                  </a:lnTo>
                  <a:lnTo>
                    <a:pt x="154" y="892"/>
                  </a:lnTo>
                  <a:lnTo>
                    <a:pt x="144" y="894"/>
                  </a:lnTo>
                  <a:lnTo>
                    <a:pt x="132" y="894"/>
                  </a:lnTo>
                  <a:lnTo>
                    <a:pt x="132" y="894"/>
                  </a:lnTo>
                  <a:lnTo>
                    <a:pt x="116" y="894"/>
                  </a:lnTo>
                  <a:lnTo>
                    <a:pt x="102" y="892"/>
                  </a:lnTo>
                  <a:lnTo>
                    <a:pt x="90" y="888"/>
                  </a:lnTo>
                  <a:lnTo>
                    <a:pt x="80" y="882"/>
                  </a:lnTo>
                  <a:lnTo>
                    <a:pt x="80" y="882"/>
                  </a:lnTo>
                  <a:lnTo>
                    <a:pt x="76" y="880"/>
                  </a:lnTo>
                  <a:lnTo>
                    <a:pt x="74" y="876"/>
                  </a:lnTo>
                  <a:lnTo>
                    <a:pt x="72" y="872"/>
                  </a:lnTo>
                  <a:lnTo>
                    <a:pt x="70" y="868"/>
                  </a:lnTo>
                  <a:lnTo>
                    <a:pt x="70" y="868"/>
                  </a:lnTo>
                  <a:lnTo>
                    <a:pt x="74" y="848"/>
                  </a:lnTo>
                  <a:lnTo>
                    <a:pt x="74" y="848"/>
                  </a:lnTo>
                  <a:lnTo>
                    <a:pt x="76" y="830"/>
                  </a:lnTo>
                  <a:lnTo>
                    <a:pt x="76" y="830"/>
                  </a:lnTo>
                  <a:lnTo>
                    <a:pt x="72" y="776"/>
                  </a:lnTo>
                  <a:lnTo>
                    <a:pt x="72" y="776"/>
                  </a:lnTo>
                  <a:lnTo>
                    <a:pt x="68" y="722"/>
                  </a:lnTo>
                  <a:lnTo>
                    <a:pt x="68" y="722"/>
                  </a:lnTo>
                  <a:lnTo>
                    <a:pt x="70" y="676"/>
                  </a:lnTo>
                  <a:lnTo>
                    <a:pt x="74" y="632"/>
                  </a:lnTo>
                  <a:lnTo>
                    <a:pt x="74" y="632"/>
                  </a:lnTo>
                  <a:lnTo>
                    <a:pt x="66" y="632"/>
                  </a:lnTo>
                  <a:lnTo>
                    <a:pt x="60" y="628"/>
                  </a:lnTo>
                  <a:lnTo>
                    <a:pt x="56" y="622"/>
                  </a:lnTo>
                  <a:lnTo>
                    <a:pt x="56" y="614"/>
                  </a:lnTo>
                  <a:lnTo>
                    <a:pt x="56" y="614"/>
                  </a:lnTo>
                  <a:lnTo>
                    <a:pt x="58" y="594"/>
                  </a:lnTo>
                  <a:lnTo>
                    <a:pt x="58" y="594"/>
                  </a:lnTo>
                  <a:lnTo>
                    <a:pt x="60" y="572"/>
                  </a:lnTo>
                  <a:lnTo>
                    <a:pt x="60" y="572"/>
                  </a:lnTo>
                  <a:lnTo>
                    <a:pt x="58" y="528"/>
                  </a:lnTo>
                  <a:lnTo>
                    <a:pt x="58" y="528"/>
                  </a:lnTo>
                  <a:lnTo>
                    <a:pt x="58" y="484"/>
                  </a:lnTo>
                  <a:lnTo>
                    <a:pt x="58" y="484"/>
                  </a:lnTo>
                  <a:lnTo>
                    <a:pt x="46" y="462"/>
                  </a:lnTo>
                  <a:lnTo>
                    <a:pt x="24" y="418"/>
                  </a:lnTo>
                  <a:lnTo>
                    <a:pt x="24" y="418"/>
                  </a:lnTo>
                  <a:lnTo>
                    <a:pt x="6" y="374"/>
                  </a:lnTo>
                  <a:lnTo>
                    <a:pt x="0" y="356"/>
                  </a:lnTo>
                  <a:lnTo>
                    <a:pt x="0" y="184"/>
                  </a:lnTo>
                  <a:lnTo>
                    <a:pt x="0" y="184"/>
                  </a:lnTo>
                  <a:lnTo>
                    <a:pt x="4" y="178"/>
                  </a:lnTo>
                  <a:lnTo>
                    <a:pt x="6" y="170"/>
                  </a:lnTo>
                  <a:lnTo>
                    <a:pt x="8" y="160"/>
                  </a:lnTo>
                  <a:lnTo>
                    <a:pt x="10" y="150"/>
                  </a:lnTo>
                  <a:lnTo>
                    <a:pt x="10" y="150"/>
                  </a:lnTo>
                  <a:lnTo>
                    <a:pt x="10" y="140"/>
                  </a:lnTo>
                  <a:lnTo>
                    <a:pt x="12" y="130"/>
                  </a:lnTo>
                  <a:lnTo>
                    <a:pt x="14" y="120"/>
                  </a:lnTo>
                  <a:lnTo>
                    <a:pt x="18" y="114"/>
                  </a:lnTo>
                  <a:lnTo>
                    <a:pt x="18" y="114"/>
                  </a:lnTo>
                  <a:lnTo>
                    <a:pt x="24" y="102"/>
                  </a:lnTo>
                  <a:lnTo>
                    <a:pt x="28" y="94"/>
                  </a:lnTo>
                  <a:lnTo>
                    <a:pt x="28" y="94"/>
                  </a:lnTo>
                  <a:lnTo>
                    <a:pt x="28" y="88"/>
                  </a:lnTo>
                  <a:lnTo>
                    <a:pt x="30" y="84"/>
                  </a:lnTo>
                  <a:lnTo>
                    <a:pt x="34" y="80"/>
                  </a:lnTo>
                  <a:lnTo>
                    <a:pt x="38" y="80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2" y="58"/>
                  </a:lnTo>
                  <a:lnTo>
                    <a:pt x="44" y="50"/>
                  </a:lnTo>
                  <a:lnTo>
                    <a:pt x="46" y="44"/>
                  </a:lnTo>
                  <a:lnTo>
                    <a:pt x="46" y="44"/>
                  </a:lnTo>
                  <a:close/>
                  <a:moveTo>
                    <a:pt x="38" y="284"/>
                  </a:moveTo>
                  <a:lnTo>
                    <a:pt x="38" y="284"/>
                  </a:lnTo>
                  <a:lnTo>
                    <a:pt x="36" y="302"/>
                  </a:lnTo>
                  <a:lnTo>
                    <a:pt x="36" y="302"/>
                  </a:lnTo>
                  <a:lnTo>
                    <a:pt x="38" y="332"/>
                  </a:lnTo>
                  <a:lnTo>
                    <a:pt x="42" y="370"/>
                  </a:lnTo>
                  <a:lnTo>
                    <a:pt x="42" y="370"/>
                  </a:lnTo>
                  <a:lnTo>
                    <a:pt x="46" y="392"/>
                  </a:lnTo>
                  <a:lnTo>
                    <a:pt x="48" y="410"/>
                  </a:lnTo>
                  <a:lnTo>
                    <a:pt x="54" y="422"/>
                  </a:lnTo>
                  <a:lnTo>
                    <a:pt x="58" y="428"/>
                  </a:lnTo>
                  <a:lnTo>
                    <a:pt x="58" y="428"/>
                  </a:lnTo>
                  <a:lnTo>
                    <a:pt x="64" y="410"/>
                  </a:lnTo>
                  <a:lnTo>
                    <a:pt x="70" y="390"/>
                  </a:lnTo>
                  <a:lnTo>
                    <a:pt x="74" y="368"/>
                  </a:lnTo>
                  <a:lnTo>
                    <a:pt x="74" y="346"/>
                  </a:lnTo>
                  <a:lnTo>
                    <a:pt x="74" y="340"/>
                  </a:lnTo>
                  <a:lnTo>
                    <a:pt x="74" y="340"/>
                  </a:lnTo>
                  <a:lnTo>
                    <a:pt x="66" y="328"/>
                  </a:lnTo>
                  <a:lnTo>
                    <a:pt x="60" y="312"/>
                  </a:lnTo>
                  <a:lnTo>
                    <a:pt x="54" y="290"/>
                  </a:lnTo>
                  <a:lnTo>
                    <a:pt x="50" y="262"/>
                  </a:lnTo>
                  <a:lnTo>
                    <a:pt x="50" y="262"/>
                  </a:lnTo>
                  <a:lnTo>
                    <a:pt x="48" y="248"/>
                  </a:lnTo>
                  <a:lnTo>
                    <a:pt x="46" y="244"/>
                  </a:lnTo>
                  <a:lnTo>
                    <a:pt x="44" y="242"/>
                  </a:lnTo>
                  <a:lnTo>
                    <a:pt x="44" y="242"/>
                  </a:lnTo>
                  <a:lnTo>
                    <a:pt x="42" y="258"/>
                  </a:lnTo>
                  <a:lnTo>
                    <a:pt x="38" y="266"/>
                  </a:lnTo>
                  <a:lnTo>
                    <a:pt x="38" y="266"/>
                  </a:lnTo>
                  <a:lnTo>
                    <a:pt x="38" y="284"/>
                  </a:lnTo>
                  <a:lnTo>
                    <a:pt x="38" y="28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 noEditPoints="1"/>
            </p:cNvSpPr>
            <p:nvPr userDrawn="1"/>
          </p:nvSpPr>
          <p:spPr bwMode="auto">
            <a:xfrm>
              <a:off x="7364125" y="2879927"/>
              <a:ext cx="872442" cy="3644697"/>
            </a:xfrm>
            <a:custGeom>
              <a:avLst/>
              <a:gdLst/>
              <a:ahLst/>
              <a:cxnLst>
                <a:cxn ang="0">
                  <a:pos x="210" y="154"/>
                </a:cxn>
                <a:cxn ang="0">
                  <a:pos x="200" y="164"/>
                </a:cxn>
                <a:cxn ang="0">
                  <a:pos x="210" y="168"/>
                </a:cxn>
                <a:cxn ang="0">
                  <a:pos x="204" y="210"/>
                </a:cxn>
                <a:cxn ang="0">
                  <a:pos x="210" y="310"/>
                </a:cxn>
                <a:cxn ang="0">
                  <a:pos x="204" y="322"/>
                </a:cxn>
                <a:cxn ang="0">
                  <a:pos x="200" y="394"/>
                </a:cxn>
                <a:cxn ang="0">
                  <a:pos x="192" y="422"/>
                </a:cxn>
                <a:cxn ang="0">
                  <a:pos x="200" y="470"/>
                </a:cxn>
                <a:cxn ang="0">
                  <a:pos x="180" y="492"/>
                </a:cxn>
                <a:cxn ang="0">
                  <a:pos x="168" y="554"/>
                </a:cxn>
                <a:cxn ang="0">
                  <a:pos x="166" y="650"/>
                </a:cxn>
                <a:cxn ang="0">
                  <a:pos x="170" y="798"/>
                </a:cxn>
                <a:cxn ang="0">
                  <a:pos x="182" y="834"/>
                </a:cxn>
                <a:cxn ang="0">
                  <a:pos x="170" y="874"/>
                </a:cxn>
                <a:cxn ang="0">
                  <a:pos x="164" y="872"/>
                </a:cxn>
                <a:cxn ang="0">
                  <a:pos x="160" y="862"/>
                </a:cxn>
                <a:cxn ang="0">
                  <a:pos x="146" y="894"/>
                </a:cxn>
                <a:cxn ang="0">
                  <a:pos x="138" y="876"/>
                </a:cxn>
                <a:cxn ang="0">
                  <a:pos x="130" y="864"/>
                </a:cxn>
                <a:cxn ang="0">
                  <a:pos x="106" y="892"/>
                </a:cxn>
                <a:cxn ang="0">
                  <a:pos x="78" y="894"/>
                </a:cxn>
                <a:cxn ang="0">
                  <a:pos x="66" y="878"/>
                </a:cxn>
                <a:cxn ang="0">
                  <a:pos x="82" y="872"/>
                </a:cxn>
                <a:cxn ang="0">
                  <a:pos x="94" y="850"/>
                </a:cxn>
                <a:cxn ang="0">
                  <a:pos x="98" y="820"/>
                </a:cxn>
                <a:cxn ang="0">
                  <a:pos x="82" y="738"/>
                </a:cxn>
                <a:cxn ang="0">
                  <a:pos x="72" y="666"/>
                </a:cxn>
                <a:cxn ang="0">
                  <a:pos x="42" y="526"/>
                </a:cxn>
                <a:cxn ang="0">
                  <a:pos x="28" y="486"/>
                </a:cxn>
                <a:cxn ang="0">
                  <a:pos x="4" y="456"/>
                </a:cxn>
                <a:cxn ang="0">
                  <a:pos x="0" y="404"/>
                </a:cxn>
                <a:cxn ang="0">
                  <a:pos x="30" y="310"/>
                </a:cxn>
                <a:cxn ang="0">
                  <a:pos x="32" y="278"/>
                </a:cxn>
                <a:cxn ang="0">
                  <a:pos x="40" y="248"/>
                </a:cxn>
                <a:cxn ang="0">
                  <a:pos x="32" y="226"/>
                </a:cxn>
                <a:cxn ang="0">
                  <a:pos x="50" y="198"/>
                </a:cxn>
                <a:cxn ang="0">
                  <a:pos x="54" y="180"/>
                </a:cxn>
                <a:cxn ang="0">
                  <a:pos x="44" y="146"/>
                </a:cxn>
                <a:cxn ang="0">
                  <a:pos x="34" y="96"/>
                </a:cxn>
                <a:cxn ang="0">
                  <a:pos x="24" y="50"/>
                </a:cxn>
                <a:cxn ang="0">
                  <a:pos x="54" y="16"/>
                </a:cxn>
                <a:cxn ang="0">
                  <a:pos x="74" y="6"/>
                </a:cxn>
                <a:cxn ang="0">
                  <a:pos x="102" y="0"/>
                </a:cxn>
                <a:cxn ang="0">
                  <a:pos x="124" y="12"/>
                </a:cxn>
                <a:cxn ang="0">
                  <a:pos x="156" y="52"/>
                </a:cxn>
                <a:cxn ang="0">
                  <a:pos x="166" y="84"/>
                </a:cxn>
                <a:cxn ang="0">
                  <a:pos x="178" y="118"/>
                </a:cxn>
                <a:cxn ang="0">
                  <a:pos x="192" y="140"/>
                </a:cxn>
                <a:cxn ang="0">
                  <a:pos x="206" y="146"/>
                </a:cxn>
                <a:cxn ang="0">
                  <a:pos x="146" y="770"/>
                </a:cxn>
                <a:cxn ang="0">
                  <a:pos x="132" y="710"/>
                </a:cxn>
                <a:cxn ang="0">
                  <a:pos x="126" y="734"/>
                </a:cxn>
                <a:cxn ang="0">
                  <a:pos x="128" y="788"/>
                </a:cxn>
                <a:cxn ang="0">
                  <a:pos x="140" y="810"/>
                </a:cxn>
                <a:cxn ang="0">
                  <a:pos x="146" y="780"/>
                </a:cxn>
                <a:cxn ang="0">
                  <a:pos x="176" y="324"/>
                </a:cxn>
                <a:cxn ang="0">
                  <a:pos x="166" y="262"/>
                </a:cxn>
                <a:cxn ang="0">
                  <a:pos x="142" y="304"/>
                </a:cxn>
                <a:cxn ang="0">
                  <a:pos x="138" y="318"/>
                </a:cxn>
                <a:cxn ang="0">
                  <a:pos x="140" y="338"/>
                </a:cxn>
                <a:cxn ang="0">
                  <a:pos x="172" y="380"/>
                </a:cxn>
                <a:cxn ang="0">
                  <a:pos x="176" y="324"/>
                </a:cxn>
              </a:cxnLst>
              <a:rect l="0" t="0" r="r" b="b"/>
              <a:pathLst>
                <a:path w="214" h="894">
                  <a:moveTo>
                    <a:pt x="214" y="148"/>
                  </a:moveTo>
                  <a:lnTo>
                    <a:pt x="214" y="148"/>
                  </a:lnTo>
                  <a:lnTo>
                    <a:pt x="210" y="154"/>
                  </a:lnTo>
                  <a:lnTo>
                    <a:pt x="210" y="154"/>
                  </a:lnTo>
                  <a:lnTo>
                    <a:pt x="204" y="158"/>
                  </a:lnTo>
                  <a:lnTo>
                    <a:pt x="204" y="158"/>
                  </a:lnTo>
                  <a:lnTo>
                    <a:pt x="200" y="162"/>
                  </a:lnTo>
                  <a:lnTo>
                    <a:pt x="200" y="164"/>
                  </a:lnTo>
                  <a:lnTo>
                    <a:pt x="200" y="164"/>
                  </a:lnTo>
                  <a:lnTo>
                    <a:pt x="202" y="166"/>
                  </a:lnTo>
                  <a:lnTo>
                    <a:pt x="210" y="168"/>
                  </a:lnTo>
                  <a:lnTo>
                    <a:pt x="210" y="168"/>
                  </a:lnTo>
                  <a:lnTo>
                    <a:pt x="200" y="180"/>
                  </a:lnTo>
                  <a:lnTo>
                    <a:pt x="200" y="180"/>
                  </a:lnTo>
                  <a:lnTo>
                    <a:pt x="202" y="194"/>
                  </a:lnTo>
                  <a:lnTo>
                    <a:pt x="204" y="210"/>
                  </a:lnTo>
                  <a:lnTo>
                    <a:pt x="204" y="210"/>
                  </a:lnTo>
                  <a:lnTo>
                    <a:pt x="208" y="260"/>
                  </a:lnTo>
                  <a:lnTo>
                    <a:pt x="208" y="260"/>
                  </a:lnTo>
                  <a:lnTo>
                    <a:pt x="210" y="310"/>
                  </a:lnTo>
                  <a:lnTo>
                    <a:pt x="210" y="310"/>
                  </a:lnTo>
                  <a:lnTo>
                    <a:pt x="208" y="316"/>
                  </a:lnTo>
                  <a:lnTo>
                    <a:pt x="204" y="322"/>
                  </a:lnTo>
                  <a:lnTo>
                    <a:pt x="204" y="322"/>
                  </a:lnTo>
                  <a:lnTo>
                    <a:pt x="204" y="366"/>
                  </a:lnTo>
                  <a:lnTo>
                    <a:pt x="204" y="366"/>
                  </a:lnTo>
                  <a:lnTo>
                    <a:pt x="202" y="382"/>
                  </a:lnTo>
                  <a:lnTo>
                    <a:pt x="200" y="394"/>
                  </a:lnTo>
                  <a:lnTo>
                    <a:pt x="196" y="404"/>
                  </a:lnTo>
                  <a:lnTo>
                    <a:pt x="192" y="410"/>
                  </a:lnTo>
                  <a:lnTo>
                    <a:pt x="192" y="410"/>
                  </a:lnTo>
                  <a:lnTo>
                    <a:pt x="192" y="422"/>
                  </a:lnTo>
                  <a:lnTo>
                    <a:pt x="192" y="422"/>
                  </a:lnTo>
                  <a:lnTo>
                    <a:pt x="198" y="446"/>
                  </a:lnTo>
                  <a:lnTo>
                    <a:pt x="200" y="448"/>
                  </a:lnTo>
                  <a:lnTo>
                    <a:pt x="200" y="470"/>
                  </a:lnTo>
                  <a:lnTo>
                    <a:pt x="200" y="470"/>
                  </a:lnTo>
                  <a:lnTo>
                    <a:pt x="194" y="480"/>
                  </a:lnTo>
                  <a:lnTo>
                    <a:pt x="188" y="486"/>
                  </a:lnTo>
                  <a:lnTo>
                    <a:pt x="180" y="492"/>
                  </a:lnTo>
                  <a:lnTo>
                    <a:pt x="170" y="496"/>
                  </a:lnTo>
                  <a:lnTo>
                    <a:pt x="170" y="496"/>
                  </a:lnTo>
                  <a:lnTo>
                    <a:pt x="168" y="554"/>
                  </a:lnTo>
                  <a:lnTo>
                    <a:pt x="168" y="554"/>
                  </a:lnTo>
                  <a:lnTo>
                    <a:pt x="164" y="612"/>
                  </a:lnTo>
                  <a:lnTo>
                    <a:pt x="164" y="612"/>
                  </a:lnTo>
                  <a:lnTo>
                    <a:pt x="166" y="650"/>
                  </a:lnTo>
                  <a:lnTo>
                    <a:pt x="166" y="650"/>
                  </a:lnTo>
                  <a:lnTo>
                    <a:pt x="168" y="688"/>
                  </a:lnTo>
                  <a:lnTo>
                    <a:pt x="168" y="688"/>
                  </a:lnTo>
                  <a:lnTo>
                    <a:pt x="168" y="734"/>
                  </a:lnTo>
                  <a:lnTo>
                    <a:pt x="170" y="798"/>
                  </a:lnTo>
                  <a:lnTo>
                    <a:pt x="172" y="800"/>
                  </a:lnTo>
                  <a:lnTo>
                    <a:pt x="172" y="800"/>
                  </a:lnTo>
                  <a:lnTo>
                    <a:pt x="182" y="834"/>
                  </a:lnTo>
                  <a:lnTo>
                    <a:pt x="182" y="834"/>
                  </a:lnTo>
                  <a:lnTo>
                    <a:pt x="174" y="852"/>
                  </a:lnTo>
                  <a:lnTo>
                    <a:pt x="170" y="868"/>
                  </a:lnTo>
                  <a:lnTo>
                    <a:pt x="170" y="868"/>
                  </a:lnTo>
                  <a:lnTo>
                    <a:pt x="170" y="874"/>
                  </a:lnTo>
                  <a:lnTo>
                    <a:pt x="168" y="876"/>
                  </a:lnTo>
                  <a:lnTo>
                    <a:pt x="168" y="876"/>
                  </a:lnTo>
                  <a:lnTo>
                    <a:pt x="166" y="874"/>
                  </a:lnTo>
                  <a:lnTo>
                    <a:pt x="164" y="872"/>
                  </a:lnTo>
                  <a:lnTo>
                    <a:pt x="164" y="872"/>
                  </a:lnTo>
                  <a:lnTo>
                    <a:pt x="164" y="866"/>
                  </a:lnTo>
                  <a:lnTo>
                    <a:pt x="160" y="862"/>
                  </a:lnTo>
                  <a:lnTo>
                    <a:pt x="160" y="862"/>
                  </a:lnTo>
                  <a:lnTo>
                    <a:pt x="146" y="870"/>
                  </a:lnTo>
                  <a:lnTo>
                    <a:pt x="146" y="872"/>
                  </a:lnTo>
                  <a:lnTo>
                    <a:pt x="146" y="894"/>
                  </a:lnTo>
                  <a:lnTo>
                    <a:pt x="146" y="894"/>
                  </a:lnTo>
                  <a:lnTo>
                    <a:pt x="140" y="894"/>
                  </a:lnTo>
                  <a:lnTo>
                    <a:pt x="138" y="890"/>
                  </a:lnTo>
                  <a:lnTo>
                    <a:pt x="138" y="890"/>
                  </a:lnTo>
                  <a:lnTo>
                    <a:pt x="138" y="876"/>
                  </a:lnTo>
                  <a:lnTo>
                    <a:pt x="138" y="876"/>
                  </a:lnTo>
                  <a:lnTo>
                    <a:pt x="136" y="868"/>
                  </a:lnTo>
                  <a:lnTo>
                    <a:pt x="130" y="864"/>
                  </a:lnTo>
                  <a:lnTo>
                    <a:pt x="130" y="864"/>
                  </a:lnTo>
                  <a:lnTo>
                    <a:pt x="118" y="880"/>
                  </a:lnTo>
                  <a:lnTo>
                    <a:pt x="118" y="880"/>
                  </a:lnTo>
                  <a:lnTo>
                    <a:pt x="112" y="886"/>
                  </a:lnTo>
                  <a:lnTo>
                    <a:pt x="106" y="892"/>
                  </a:lnTo>
                  <a:lnTo>
                    <a:pt x="98" y="894"/>
                  </a:lnTo>
                  <a:lnTo>
                    <a:pt x="90" y="894"/>
                  </a:lnTo>
                  <a:lnTo>
                    <a:pt x="90" y="894"/>
                  </a:lnTo>
                  <a:lnTo>
                    <a:pt x="78" y="894"/>
                  </a:lnTo>
                  <a:lnTo>
                    <a:pt x="70" y="888"/>
                  </a:lnTo>
                  <a:lnTo>
                    <a:pt x="66" y="882"/>
                  </a:lnTo>
                  <a:lnTo>
                    <a:pt x="66" y="882"/>
                  </a:lnTo>
                  <a:lnTo>
                    <a:pt x="66" y="878"/>
                  </a:lnTo>
                  <a:lnTo>
                    <a:pt x="66" y="878"/>
                  </a:lnTo>
                  <a:lnTo>
                    <a:pt x="70" y="874"/>
                  </a:lnTo>
                  <a:lnTo>
                    <a:pt x="70" y="874"/>
                  </a:lnTo>
                  <a:lnTo>
                    <a:pt x="82" y="872"/>
                  </a:lnTo>
                  <a:lnTo>
                    <a:pt x="82" y="872"/>
                  </a:lnTo>
                  <a:lnTo>
                    <a:pt x="86" y="870"/>
                  </a:lnTo>
                  <a:lnTo>
                    <a:pt x="88" y="866"/>
                  </a:lnTo>
                  <a:lnTo>
                    <a:pt x="94" y="850"/>
                  </a:lnTo>
                  <a:lnTo>
                    <a:pt x="94" y="850"/>
                  </a:lnTo>
                  <a:lnTo>
                    <a:pt x="98" y="834"/>
                  </a:lnTo>
                  <a:lnTo>
                    <a:pt x="98" y="820"/>
                  </a:lnTo>
                  <a:lnTo>
                    <a:pt x="98" y="820"/>
                  </a:lnTo>
                  <a:lnTo>
                    <a:pt x="98" y="802"/>
                  </a:lnTo>
                  <a:lnTo>
                    <a:pt x="94" y="782"/>
                  </a:lnTo>
                  <a:lnTo>
                    <a:pt x="90" y="762"/>
                  </a:lnTo>
                  <a:lnTo>
                    <a:pt x="82" y="738"/>
                  </a:lnTo>
                  <a:lnTo>
                    <a:pt x="82" y="738"/>
                  </a:lnTo>
                  <a:lnTo>
                    <a:pt x="78" y="708"/>
                  </a:lnTo>
                  <a:lnTo>
                    <a:pt x="72" y="666"/>
                  </a:lnTo>
                  <a:lnTo>
                    <a:pt x="72" y="666"/>
                  </a:lnTo>
                  <a:lnTo>
                    <a:pt x="50" y="588"/>
                  </a:lnTo>
                  <a:lnTo>
                    <a:pt x="50" y="588"/>
                  </a:lnTo>
                  <a:lnTo>
                    <a:pt x="46" y="562"/>
                  </a:lnTo>
                  <a:lnTo>
                    <a:pt x="42" y="526"/>
                  </a:lnTo>
                  <a:lnTo>
                    <a:pt x="42" y="526"/>
                  </a:lnTo>
                  <a:lnTo>
                    <a:pt x="30" y="488"/>
                  </a:lnTo>
                  <a:lnTo>
                    <a:pt x="28" y="486"/>
                  </a:lnTo>
                  <a:lnTo>
                    <a:pt x="28" y="486"/>
                  </a:lnTo>
                  <a:lnTo>
                    <a:pt x="14" y="484"/>
                  </a:lnTo>
                  <a:lnTo>
                    <a:pt x="14" y="484"/>
                  </a:lnTo>
                  <a:lnTo>
                    <a:pt x="8" y="472"/>
                  </a:lnTo>
                  <a:lnTo>
                    <a:pt x="4" y="456"/>
                  </a:lnTo>
                  <a:lnTo>
                    <a:pt x="2" y="438"/>
                  </a:lnTo>
                  <a:lnTo>
                    <a:pt x="0" y="418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16" y="358"/>
                  </a:lnTo>
                  <a:lnTo>
                    <a:pt x="16" y="358"/>
                  </a:lnTo>
                  <a:lnTo>
                    <a:pt x="30" y="310"/>
                  </a:lnTo>
                  <a:lnTo>
                    <a:pt x="30" y="310"/>
                  </a:lnTo>
                  <a:lnTo>
                    <a:pt x="32" y="300"/>
                  </a:lnTo>
                  <a:lnTo>
                    <a:pt x="32" y="300"/>
                  </a:lnTo>
                  <a:lnTo>
                    <a:pt x="32" y="278"/>
                  </a:lnTo>
                  <a:lnTo>
                    <a:pt x="32" y="278"/>
                  </a:lnTo>
                  <a:lnTo>
                    <a:pt x="32" y="270"/>
                  </a:lnTo>
                  <a:lnTo>
                    <a:pt x="36" y="262"/>
                  </a:lnTo>
                  <a:lnTo>
                    <a:pt x="36" y="262"/>
                  </a:lnTo>
                  <a:lnTo>
                    <a:pt x="40" y="248"/>
                  </a:lnTo>
                  <a:lnTo>
                    <a:pt x="40" y="248"/>
                  </a:lnTo>
                  <a:lnTo>
                    <a:pt x="32" y="232"/>
                  </a:lnTo>
                  <a:lnTo>
                    <a:pt x="32" y="226"/>
                  </a:lnTo>
                  <a:lnTo>
                    <a:pt x="32" y="226"/>
                  </a:lnTo>
                  <a:lnTo>
                    <a:pt x="32" y="216"/>
                  </a:lnTo>
                  <a:lnTo>
                    <a:pt x="36" y="208"/>
                  </a:lnTo>
                  <a:lnTo>
                    <a:pt x="42" y="202"/>
                  </a:lnTo>
                  <a:lnTo>
                    <a:pt x="50" y="198"/>
                  </a:lnTo>
                  <a:lnTo>
                    <a:pt x="50" y="198"/>
                  </a:lnTo>
                  <a:lnTo>
                    <a:pt x="52" y="190"/>
                  </a:lnTo>
                  <a:lnTo>
                    <a:pt x="54" y="180"/>
                  </a:lnTo>
                  <a:lnTo>
                    <a:pt x="54" y="180"/>
                  </a:lnTo>
                  <a:lnTo>
                    <a:pt x="52" y="170"/>
                  </a:lnTo>
                  <a:lnTo>
                    <a:pt x="48" y="158"/>
                  </a:lnTo>
                  <a:lnTo>
                    <a:pt x="48" y="158"/>
                  </a:lnTo>
                  <a:lnTo>
                    <a:pt x="44" y="146"/>
                  </a:lnTo>
                  <a:lnTo>
                    <a:pt x="42" y="136"/>
                  </a:lnTo>
                  <a:lnTo>
                    <a:pt x="42" y="136"/>
                  </a:lnTo>
                  <a:lnTo>
                    <a:pt x="40" y="118"/>
                  </a:lnTo>
                  <a:lnTo>
                    <a:pt x="34" y="96"/>
                  </a:lnTo>
                  <a:lnTo>
                    <a:pt x="34" y="96"/>
                  </a:lnTo>
                  <a:lnTo>
                    <a:pt x="26" y="76"/>
                  </a:lnTo>
                  <a:lnTo>
                    <a:pt x="24" y="54"/>
                  </a:lnTo>
                  <a:lnTo>
                    <a:pt x="24" y="50"/>
                  </a:lnTo>
                  <a:lnTo>
                    <a:pt x="24" y="50"/>
                  </a:lnTo>
                  <a:lnTo>
                    <a:pt x="32" y="38"/>
                  </a:lnTo>
                  <a:lnTo>
                    <a:pt x="42" y="26"/>
                  </a:lnTo>
                  <a:lnTo>
                    <a:pt x="54" y="16"/>
                  </a:lnTo>
                  <a:lnTo>
                    <a:pt x="66" y="8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74" y="6"/>
                  </a:lnTo>
                  <a:lnTo>
                    <a:pt x="84" y="4"/>
                  </a:lnTo>
                  <a:lnTo>
                    <a:pt x="84" y="4"/>
                  </a:lnTo>
                  <a:lnTo>
                    <a:pt x="94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16" y="6"/>
                  </a:lnTo>
                  <a:lnTo>
                    <a:pt x="124" y="12"/>
                  </a:lnTo>
                  <a:lnTo>
                    <a:pt x="134" y="22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6" y="52"/>
                  </a:lnTo>
                  <a:lnTo>
                    <a:pt x="156" y="52"/>
                  </a:lnTo>
                  <a:lnTo>
                    <a:pt x="162" y="64"/>
                  </a:lnTo>
                  <a:lnTo>
                    <a:pt x="166" y="84"/>
                  </a:lnTo>
                  <a:lnTo>
                    <a:pt x="166" y="84"/>
                  </a:lnTo>
                  <a:lnTo>
                    <a:pt x="170" y="104"/>
                  </a:lnTo>
                  <a:lnTo>
                    <a:pt x="174" y="112"/>
                  </a:lnTo>
                  <a:lnTo>
                    <a:pt x="178" y="118"/>
                  </a:lnTo>
                  <a:lnTo>
                    <a:pt x="178" y="118"/>
                  </a:lnTo>
                  <a:lnTo>
                    <a:pt x="196" y="132"/>
                  </a:lnTo>
                  <a:lnTo>
                    <a:pt x="196" y="132"/>
                  </a:lnTo>
                  <a:lnTo>
                    <a:pt x="192" y="138"/>
                  </a:lnTo>
                  <a:lnTo>
                    <a:pt x="192" y="140"/>
                  </a:lnTo>
                  <a:lnTo>
                    <a:pt x="192" y="140"/>
                  </a:lnTo>
                  <a:lnTo>
                    <a:pt x="198" y="144"/>
                  </a:lnTo>
                  <a:lnTo>
                    <a:pt x="206" y="146"/>
                  </a:lnTo>
                  <a:lnTo>
                    <a:pt x="206" y="146"/>
                  </a:lnTo>
                  <a:lnTo>
                    <a:pt x="214" y="148"/>
                  </a:lnTo>
                  <a:lnTo>
                    <a:pt x="214" y="148"/>
                  </a:lnTo>
                  <a:close/>
                  <a:moveTo>
                    <a:pt x="146" y="770"/>
                  </a:moveTo>
                  <a:lnTo>
                    <a:pt x="146" y="770"/>
                  </a:lnTo>
                  <a:lnTo>
                    <a:pt x="146" y="754"/>
                  </a:lnTo>
                  <a:lnTo>
                    <a:pt x="142" y="738"/>
                  </a:lnTo>
                  <a:lnTo>
                    <a:pt x="138" y="722"/>
                  </a:lnTo>
                  <a:lnTo>
                    <a:pt x="132" y="710"/>
                  </a:lnTo>
                  <a:lnTo>
                    <a:pt x="132" y="710"/>
                  </a:lnTo>
                  <a:lnTo>
                    <a:pt x="128" y="720"/>
                  </a:lnTo>
                  <a:lnTo>
                    <a:pt x="128" y="734"/>
                  </a:lnTo>
                  <a:lnTo>
                    <a:pt x="126" y="734"/>
                  </a:lnTo>
                  <a:lnTo>
                    <a:pt x="126" y="734"/>
                  </a:lnTo>
                  <a:lnTo>
                    <a:pt x="126" y="774"/>
                  </a:lnTo>
                  <a:lnTo>
                    <a:pt x="126" y="774"/>
                  </a:lnTo>
                  <a:lnTo>
                    <a:pt x="128" y="788"/>
                  </a:lnTo>
                  <a:lnTo>
                    <a:pt x="130" y="798"/>
                  </a:lnTo>
                  <a:lnTo>
                    <a:pt x="134" y="806"/>
                  </a:lnTo>
                  <a:lnTo>
                    <a:pt x="138" y="810"/>
                  </a:lnTo>
                  <a:lnTo>
                    <a:pt x="140" y="810"/>
                  </a:lnTo>
                  <a:lnTo>
                    <a:pt x="140" y="810"/>
                  </a:lnTo>
                  <a:lnTo>
                    <a:pt x="142" y="788"/>
                  </a:lnTo>
                  <a:lnTo>
                    <a:pt x="142" y="788"/>
                  </a:lnTo>
                  <a:lnTo>
                    <a:pt x="146" y="780"/>
                  </a:lnTo>
                  <a:lnTo>
                    <a:pt x="146" y="770"/>
                  </a:lnTo>
                  <a:lnTo>
                    <a:pt x="146" y="770"/>
                  </a:lnTo>
                  <a:close/>
                  <a:moveTo>
                    <a:pt x="176" y="324"/>
                  </a:moveTo>
                  <a:lnTo>
                    <a:pt x="176" y="324"/>
                  </a:lnTo>
                  <a:lnTo>
                    <a:pt x="174" y="302"/>
                  </a:lnTo>
                  <a:lnTo>
                    <a:pt x="174" y="284"/>
                  </a:lnTo>
                  <a:lnTo>
                    <a:pt x="170" y="270"/>
                  </a:lnTo>
                  <a:lnTo>
                    <a:pt x="166" y="262"/>
                  </a:lnTo>
                  <a:lnTo>
                    <a:pt x="164" y="264"/>
                  </a:lnTo>
                  <a:lnTo>
                    <a:pt x="164" y="264"/>
                  </a:lnTo>
                  <a:lnTo>
                    <a:pt x="156" y="282"/>
                  </a:lnTo>
                  <a:lnTo>
                    <a:pt x="142" y="304"/>
                  </a:lnTo>
                  <a:lnTo>
                    <a:pt x="140" y="306"/>
                  </a:lnTo>
                  <a:lnTo>
                    <a:pt x="140" y="306"/>
                  </a:lnTo>
                  <a:lnTo>
                    <a:pt x="140" y="314"/>
                  </a:lnTo>
                  <a:lnTo>
                    <a:pt x="138" y="318"/>
                  </a:lnTo>
                  <a:lnTo>
                    <a:pt x="138" y="326"/>
                  </a:lnTo>
                  <a:lnTo>
                    <a:pt x="138" y="326"/>
                  </a:lnTo>
                  <a:lnTo>
                    <a:pt x="138" y="330"/>
                  </a:lnTo>
                  <a:lnTo>
                    <a:pt x="140" y="338"/>
                  </a:lnTo>
                  <a:lnTo>
                    <a:pt x="150" y="354"/>
                  </a:lnTo>
                  <a:lnTo>
                    <a:pt x="150" y="354"/>
                  </a:lnTo>
                  <a:lnTo>
                    <a:pt x="170" y="382"/>
                  </a:lnTo>
                  <a:lnTo>
                    <a:pt x="172" y="380"/>
                  </a:lnTo>
                  <a:lnTo>
                    <a:pt x="172" y="380"/>
                  </a:lnTo>
                  <a:lnTo>
                    <a:pt x="174" y="350"/>
                  </a:lnTo>
                  <a:lnTo>
                    <a:pt x="176" y="324"/>
                  </a:lnTo>
                  <a:lnTo>
                    <a:pt x="176" y="32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091" name="Group 67"/>
          <p:cNvGrpSpPr>
            <a:grpSpLocks noChangeAspect="1"/>
          </p:cNvGrpSpPr>
          <p:nvPr userDrawn="1"/>
        </p:nvGrpSpPr>
        <p:grpSpPr bwMode="auto">
          <a:xfrm flipH="1" flipV="1">
            <a:off x="152398" y="152400"/>
            <a:ext cx="1600202" cy="1033671"/>
            <a:chOff x="2497" y="1995"/>
            <a:chExt cx="805" cy="52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093" name="Rectangle 69"/>
            <p:cNvSpPr>
              <a:spLocks noChangeArrowheads="1"/>
            </p:cNvSpPr>
            <p:nvPr userDrawn="1"/>
          </p:nvSpPr>
          <p:spPr bwMode="auto">
            <a:xfrm>
              <a:off x="3043" y="2467"/>
              <a:ext cx="46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Rectangle 70"/>
            <p:cNvSpPr>
              <a:spLocks noChangeArrowheads="1"/>
            </p:cNvSpPr>
            <p:nvPr userDrawn="1"/>
          </p:nvSpPr>
          <p:spPr bwMode="auto">
            <a:xfrm>
              <a:off x="2699" y="2467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Rectangle 71"/>
            <p:cNvSpPr>
              <a:spLocks noChangeArrowheads="1"/>
            </p:cNvSpPr>
            <p:nvPr userDrawn="1"/>
          </p:nvSpPr>
          <p:spPr bwMode="auto">
            <a:xfrm>
              <a:off x="2598" y="2467"/>
              <a:ext cx="47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Rectangle 72"/>
            <p:cNvSpPr>
              <a:spLocks noChangeArrowheads="1"/>
            </p:cNvSpPr>
            <p:nvPr userDrawn="1"/>
          </p:nvSpPr>
          <p:spPr bwMode="auto">
            <a:xfrm>
              <a:off x="2497" y="2467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Rectangle 73"/>
            <p:cNvSpPr>
              <a:spLocks noChangeArrowheads="1"/>
            </p:cNvSpPr>
            <p:nvPr userDrawn="1"/>
          </p:nvSpPr>
          <p:spPr bwMode="auto">
            <a:xfrm>
              <a:off x="3148" y="2467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Rectangle 74"/>
            <p:cNvSpPr>
              <a:spLocks noChangeArrowheads="1"/>
            </p:cNvSpPr>
            <p:nvPr userDrawn="1"/>
          </p:nvSpPr>
          <p:spPr bwMode="auto">
            <a:xfrm>
              <a:off x="3254" y="2467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Rectangle 75"/>
            <p:cNvSpPr>
              <a:spLocks noChangeArrowheads="1"/>
            </p:cNvSpPr>
            <p:nvPr userDrawn="1"/>
          </p:nvSpPr>
          <p:spPr bwMode="auto">
            <a:xfrm>
              <a:off x="3148" y="2206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Rectangle 76"/>
            <p:cNvSpPr>
              <a:spLocks noChangeArrowheads="1"/>
            </p:cNvSpPr>
            <p:nvPr userDrawn="1"/>
          </p:nvSpPr>
          <p:spPr bwMode="auto">
            <a:xfrm>
              <a:off x="3254" y="2206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Rectangle 77"/>
            <p:cNvSpPr>
              <a:spLocks noChangeArrowheads="1"/>
            </p:cNvSpPr>
            <p:nvPr userDrawn="1"/>
          </p:nvSpPr>
          <p:spPr bwMode="auto">
            <a:xfrm>
              <a:off x="3148" y="2100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78"/>
            <p:cNvSpPr>
              <a:spLocks noChangeArrowheads="1"/>
            </p:cNvSpPr>
            <p:nvPr userDrawn="1"/>
          </p:nvSpPr>
          <p:spPr bwMode="auto">
            <a:xfrm>
              <a:off x="3254" y="2100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Rectangle 79"/>
            <p:cNvSpPr>
              <a:spLocks noChangeArrowheads="1"/>
            </p:cNvSpPr>
            <p:nvPr userDrawn="1"/>
          </p:nvSpPr>
          <p:spPr bwMode="auto">
            <a:xfrm>
              <a:off x="2940" y="2206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Rectangle 80"/>
            <p:cNvSpPr>
              <a:spLocks noChangeArrowheads="1"/>
            </p:cNvSpPr>
            <p:nvPr userDrawn="1"/>
          </p:nvSpPr>
          <p:spPr bwMode="auto">
            <a:xfrm>
              <a:off x="3046" y="2206"/>
              <a:ext cx="47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Rectangle 81"/>
            <p:cNvSpPr>
              <a:spLocks noChangeArrowheads="1"/>
            </p:cNvSpPr>
            <p:nvPr userDrawn="1"/>
          </p:nvSpPr>
          <p:spPr bwMode="auto">
            <a:xfrm>
              <a:off x="2839" y="2206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Rectangle 82"/>
            <p:cNvSpPr>
              <a:spLocks noChangeArrowheads="1"/>
            </p:cNvSpPr>
            <p:nvPr userDrawn="1"/>
          </p:nvSpPr>
          <p:spPr bwMode="auto">
            <a:xfrm>
              <a:off x="3148" y="2305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Rectangle 83"/>
            <p:cNvSpPr>
              <a:spLocks noChangeArrowheads="1"/>
            </p:cNvSpPr>
            <p:nvPr userDrawn="1"/>
          </p:nvSpPr>
          <p:spPr bwMode="auto">
            <a:xfrm>
              <a:off x="3254" y="2305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Rectangle 84"/>
            <p:cNvSpPr>
              <a:spLocks noChangeArrowheads="1"/>
            </p:cNvSpPr>
            <p:nvPr userDrawn="1"/>
          </p:nvSpPr>
          <p:spPr bwMode="auto">
            <a:xfrm>
              <a:off x="2940" y="2305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Rectangle 85"/>
            <p:cNvSpPr>
              <a:spLocks noChangeArrowheads="1"/>
            </p:cNvSpPr>
            <p:nvPr userDrawn="1"/>
          </p:nvSpPr>
          <p:spPr bwMode="auto">
            <a:xfrm>
              <a:off x="3046" y="2305"/>
              <a:ext cx="47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Rectangle 86"/>
            <p:cNvSpPr>
              <a:spLocks noChangeArrowheads="1"/>
            </p:cNvSpPr>
            <p:nvPr userDrawn="1"/>
          </p:nvSpPr>
          <p:spPr bwMode="auto">
            <a:xfrm>
              <a:off x="2839" y="2305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Rectangle 87"/>
            <p:cNvSpPr>
              <a:spLocks noChangeArrowheads="1"/>
            </p:cNvSpPr>
            <p:nvPr userDrawn="1"/>
          </p:nvSpPr>
          <p:spPr bwMode="auto">
            <a:xfrm>
              <a:off x="3148" y="1995"/>
              <a:ext cx="48" cy="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Rectangle 88"/>
            <p:cNvSpPr>
              <a:spLocks noChangeArrowheads="1"/>
            </p:cNvSpPr>
            <p:nvPr userDrawn="1"/>
          </p:nvSpPr>
          <p:spPr bwMode="auto">
            <a:xfrm>
              <a:off x="3254" y="1995"/>
              <a:ext cx="48" cy="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1143000"/>
            <a:ext cx="7772400" cy="646331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85800" y="1828800"/>
            <a:ext cx="7772400" cy="46166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3" name="Rectangle 32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7"/>
            <p:cNvGrpSpPr>
              <a:grpSpLocks noChangeAspect="1"/>
            </p:cNvGrpSpPr>
            <p:nvPr userDrawn="1"/>
          </p:nvGrpSpPr>
          <p:grpSpPr bwMode="auto">
            <a:xfrm flipH="1" flipV="1">
              <a:off x="152398" y="152400"/>
              <a:ext cx="1066802" cy="689114"/>
              <a:chOff x="2497" y="1995"/>
              <a:chExt cx="805" cy="520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8" name="Rectangle 69"/>
              <p:cNvSpPr>
                <a:spLocks noChangeArrowheads="1"/>
              </p:cNvSpPr>
              <p:nvPr userDrawn="1"/>
            </p:nvSpPr>
            <p:spPr bwMode="auto">
              <a:xfrm>
                <a:off x="3043" y="2467"/>
                <a:ext cx="46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ectangle 70"/>
              <p:cNvSpPr>
                <a:spLocks noChangeArrowheads="1"/>
              </p:cNvSpPr>
              <p:nvPr userDrawn="1"/>
            </p:nvSpPr>
            <p:spPr bwMode="auto">
              <a:xfrm>
                <a:off x="2699" y="2467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ectangle 71"/>
              <p:cNvSpPr>
                <a:spLocks noChangeArrowheads="1"/>
              </p:cNvSpPr>
              <p:nvPr userDrawn="1"/>
            </p:nvSpPr>
            <p:spPr bwMode="auto">
              <a:xfrm>
                <a:off x="2598" y="2467"/>
                <a:ext cx="47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72"/>
              <p:cNvSpPr>
                <a:spLocks noChangeArrowheads="1"/>
              </p:cNvSpPr>
              <p:nvPr userDrawn="1"/>
            </p:nvSpPr>
            <p:spPr bwMode="auto">
              <a:xfrm>
                <a:off x="2497" y="2467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73"/>
              <p:cNvSpPr>
                <a:spLocks noChangeArrowheads="1"/>
              </p:cNvSpPr>
              <p:nvPr userDrawn="1"/>
            </p:nvSpPr>
            <p:spPr bwMode="auto">
              <a:xfrm>
                <a:off x="3148" y="2467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74"/>
              <p:cNvSpPr>
                <a:spLocks noChangeArrowheads="1"/>
              </p:cNvSpPr>
              <p:nvPr userDrawn="1"/>
            </p:nvSpPr>
            <p:spPr bwMode="auto">
              <a:xfrm>
                <a:off x="3254" y="2467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75"/>
              <p:cNvSpPr>
                <a:spLocks noChangeArrowheads="1"/>
              </p:cNvSpPr>
              <p:nvPr userDrawn="1"/>
            </p:nvSpPr>
            <p:spPr bwMode="auto">
              <a:xfrm>
                <a:off x="3148" y="2206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76"/>
              <p:cNvSpPr>
                <a:spLocks noChangeArrowheads="1"/>
              </p:cNvSpPr>
              <p:nvPr userDrawn="1"/>
            </p:nvSpPr>
            <p:spPr bwMode="auto">
              <a:xfrm>
                <a:off x="3254" y="2206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77"/>
              <p:cNvSpPr>
                <a:spLocks noChangeArrowheads="1"/>
              </p:cNvSpPr>
              <p:nvPr userDrawn="1"/>
            </p:nvSpPr>
            <p:spPr bwMode="auto">
              <a:xfrm>
                <a:off x="3148" y="2100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78"/>
              <p:cNvSpPr>
                <a:spLocks noChangeArrowheads="1"/>
              </p:cNvSpPr>
              <p:nvPr userDrawn="1"/>
            </p:nvSpPr>
            <p:spPr bwMode="auto">
              <a:xfrm>
                <a:off x="3254" y="2100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79"/>
              <p:cNvSpPr>
                <a:spLocks noChangeArrowheads="1"/>
              </p:cNvSpPr>
              <p:nvPr userDrawn="1"/>
            </p:nvSpPr>
            <p:spPr bwMode="auto">
              <a:xfrm>
                <a:off x="2940" y="2206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80"/>
              <p:cNvSpPr>
                <a:spLocks noChangeArrowheads="1"/>
              </p:cNvSpPr>
              <p:nvPr userDrawn="1"/>
            </p:nvSpPr>
            <p:spPr bwMode="auto">
              <a:xfrm>
                <a:off x="3046" y="2206"/>
                <a:ext cx="47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81"/>
              <p:cNvSpPr>
                <a:spLocks noChangeArrowheads="1"/>
              </p:cNvSpPr>
              <p:nvPr userDrawn="1"/>
            </p:nvSpPr>
            <p:spPr bwMode="auto">
              <a:xfrm>
                <a:off x="2839" y="2206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Rectangle 82"/>
              <p:cNvSpPr>
                <a:spLocks noChangeArrowheads="1"/>
              </p:cNvSpPr>
              <p:nvPr userDrawn="1"/>
            </p:nvSpPr>
            <p:spPr bwMode="auto">
              <a:xfrm>
                <a:off x="3148" y="2305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83"/>
              <p:cNvSpPr>
                <a:spLocks noChangeArrowheads="1"/>
              </p:cNvSpPr>
              <p:nvPr userDrawn="1"/>
            </p:nvSpPr>
            <p:spPr bwMode="auto">
              <a:xfrm>
                <a:off x="3254" y="2305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Rectangle 84"/>
              <p:cNvSpPr>
                <a:spLocks noChangeArrowheads="1"/>
              </p:cNvSpPr>
              <p:nvPr userDrawn="1"/>
            </p:nvSpPr>
            <p:spPr bwMode="auto">
              <a:xfrm>
                <a:off x="2940" y="2305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85"/>
              <p:cNvSpPr>
                <a:spLocks noChangeArrowheads="1"/>
              </p:cNvSpPr>
              <p:nvPr userDrawn="1"/>
            </p:nvSpPr>
            <p:spPr bwMode="auto">
              <a:xfrm>
                <a:off x="3046" y="2305"/>
                <a:ext cx="47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86"/>
              <p:cNvSpPr>
                <a:spLocks noChangeArrowheads="1"/>
              </p:cNvSpPr>
              <p:nvPr userDrawn="1"/>
            </p:nvSpPr>
            <p:spPr bwMode="auto">
              <a:xfrm>
                <a:off x="2839" y="2305"/>
                <a:ext cx="48" cy="4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87"/>
              <p:cNvSpPr>
                <a:spLocks noChangeArrowheads="1"/>
              </p:cNvSpPr>
              <p:nvPr userDrawn="1"/>
            </p:nvSpPr>
            <p:spPr bwMode="auto">
              <a:xfrm>
                <a:off x="3148" y="1995"/>
                <a:ext cx="48" cy="4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88"/>
              <p:cNvSpPr>
                <a:spLocks noChangeArrowheads="1"/>
              </p:cNvSpPr>
              <p:nvPr userDrawn="1"/>
            </p:nvSpPr>
            <p:spPr bwMode="auto">
              <a:xfrm>
                <a:off x="3254" y="1995"/>
                <a:ext cx="48" cy="4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" name="Freeform 29"/>
            <p:cNvSpPr>
              <a:spLocks/>
            </p:cNvSpPr>
            <p:nvPr userDrawn="1"/>
          </p:nvSpPr>
          <p:spPr bwMode="auto">
            <a:xfrm>
              <a:off x="8054975" y="0"/>
              <a:ext cx="1089025" cy="26631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1"/>
            <p:cNvSpPr>
              <a:spLocks/>
            </p:cNvSpPr>
            <p:nvPr userDrawn="1"/>
          </p:nvSpPr>
          <p:spPr bwMode="auto">
            <a:xfrm>
              <a:off x="1295400" y="5715000"/>
              <a:ext cx="6858000" cy="9144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3000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3000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88646-8CEC-4AE4-B1E7-ADF9D885FD96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2618-C234-4528-BB60-72360CB0937F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[PLASMA GEL- GEL HUYẾT T</a:t>
            </a:r>
            <a:r>
              <a:rPr lang="vi-VN" dirty="0"/>
              <a:t>Ư</a:t>
            </a:r>
            <a:r>
              <a:rPr lang="en-US" dirty="0"/>
              <a:t>ƠNG]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[-HMG-]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PLASMAGEL LÀ GÌ?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096343"/>
          </a:xfrm>
        </p:spPr>
        <p:txBody>
          <a:bodyPr>
            <a:normAutofit/>
          </a:bodyPr>
          <a:lstStyle/>
          <a:p>
            <a:r>
              <a:rPr lang="vi-VN" b="1" dirty="0" err="1"/>
              <a:t>Plasma</a:t>
            </a:r>
            <a:r>
              <a:rPr lang="vi-VN" b="1" dirty="0"/>
              <a:t> </a:t>
            </a:r>
            <a:r>
              <a:rPr lang="vi-VN" b="1" dirty="0" err="1"/>
              <a:t>Gel</a:t>
            </a:r>
            <a:r>
              <a:rPr lang="vi-VN" dirty="0"/>
              <a:t> </a:t>
            </a:r>
            <a:r>
              <a:rPr lang="vi-VN" dirty="0" err="1"/>
              <a:t>là</a:t>
            </a:r>
            <a:r>
              <a:rPr lang="vi-VN" dirty="0"/>
              <a:t> </a:t>
            </a:r>
            <a:r>
              <a:rPr lang="vi-VN" dirty="0" err="1"/>
              <a:t>một</a:t>
            </a:r>
            <a:r>
              <a:rPr lang="vi-VN" dirty="0"/>
              <a:t> </a:t>
            </a:r>
            <a:r>
              <a:rPr lang="vi-VN" b="1" dirty="0" err="1"/>
              <a:t>chất</a:t>
            </a:r>
            <a:r>
              <a:rPr lang="vi-VN" b="1" dirty="0"/>
              <a:t> </a:t>
            </a:r>
            <a:r>
              <a:rPr lang="vi-VN" b="1" dirty="0" err="1"/>
              <a:t>làm</a:t>
            </a:r>
            <a:r>
              <a:rPr lang="vi-VN" b="1" dirty="0"/>
              <a:t> </a:t>
            </a:r>
            <a:r>
              <a:rPr lang="vi-VN" b="1" dirty="0" err="1"/>
              <a:t>đầy</a:t>
            </a:r>
            <a:r>
              <a:rPr lang="vi-VN" b="1" dirty="0"/>
              <a:t> </a:t>
            </a:r>
            <a:r>
              <a:rPr lang="vi-VN" b="1" dirty="0" err="1"/>
              <a:t>tự</a:t>
            </a:r>
            <a:r>
              <a:rPr lang="vi-VN" b="1" dirty="0"/>
              <a:t> thân</a:t>
            </a:r>
            <a:r>
              <a:rPr lang="vi-VN" dirty="0"/>
              <a:t> </a:t>
            </a:r>
            <a:r>
              <a:rPr lang="vi-VN" dirty="0" err="1"/>
              <a:t>được</a:t>
            </a:r>
            <a:r>
              <a:rPr lang="vi-VN" dirty="0"/>
              <a:t> </a:t>
            </a:r>
            <a:r>
              <a:rPr lang="vi-VN" dirty="0" err="1"/>
              <a:t>sử</a:t>
            </a:r>
            <a:r>
              <a:rPr lang="vi-VN" dirty="0"/>
              <a:t> </a:t>
            </a:r>
            <a:r>
              <a:rPr lang="vi-VN" dirty="0" err="1"/>
              <a:t>dụng</a:t>
            </a:r>
            <a:r>
              <a:rPr lang="vi-VN" dirty="0"/>
              <a:t> </a:t>
            </a:r>
            <a:r>
              <a:rPr lang="vi-VN" dirty="0" err="1"/>
              <a:t>để</a:t>
            </a:r>
            <a:r>
              <a:rPr lang="vi-VN" dirty="0"/>
              <a:t> </a:t>
            </a:r>
            <a:r>
              <a:rPr lang="vi-VN" dirty="0" err="1"/>
              <a:t>điều</a:t>
            </a:r>
            <a:r>
              <a:rPr lang="vi-VN" dirty="0"/>
              <a:t> </a:t>
            </a:r>
            <a:r>
              <a:rPr lang="vi-VN" dirty="0" err="1"/>
              <a:t>trị</a:t>
            </a:r>
            <a:r>
              <a:rPr lang="vi-VN" dirty="0"/>
              <a:t> </a:t>
            </a:r>
            <a:r>
              <a:rPr lang="vi-VN" dirty="0" err="1"/>
              <a:t>nếp</a:t>
            </a:r>
            <a:r>
              <a:rPr lang="vi-VN" dirty="0"/>
              <a:t> nhăn </a:t>
            </a:r>
            <a:r>
              <a:rPr lang="vi-VN" dirty="0" err="1"/>
              <a:t>và</a:t>
            </a:r>
            <a:r>
              <a:rPr lang="vi-VN" dirty="0"/>
              <a:t> </a:t>
            </a:r>
            <a:r>
              <a:rPr lang="vi-VN" dirty="0" err="1"/>
              <a:t>làm</a:t>
            </a:r>
            <a:r>
              <a:rPr lang="vi-VN" dirty="0"/>
              <a:t> </a:t>
            </a:r>
            <a:r>
              <a:rPr lang="vi-VN" dirty="0" err="1"/>
              <a:t>đầy</a:t>
            </a:r>
            <a:r>
              <a:rPr lang="vi-VN" dirty="0"/>
              <a:t> khu </a:t>
            </a:r>
            <a:r>
              <a:rPr lang="vi-VN" dirty="0" err="1"/>
              <a:t>vực</a:t>
            </a:r>
            <a:r>
              <a:rPr lang="vi-VN" dirty="0"/>
              <a:t> </a:t>
            </a:r>
            <a:r>
              <a:rPr lang="vi-VN" dirty="0" err="1"/>
              <a:t>điều</a:t>
            </a:r>
            <a:r>
              <a:rPr lang="vi-VN" dirty="0"/>
              <a:t> </a:t>
            </a:r>
            <a:r>
              <a:rPr lang="vi-VN" dirty="0" err="1"/>
              <a:t>trị</a:t>
            </a:r>
            <a:r>
              <a:rPr lang="vi-VN" dirty="0"/>
              <a:t>.</a:t>
            </a:r>
          </a:p>
          <a:p>
            <a:r>
              <a:rPr lang="vi-VN" dirty="0" err="1"/>
              <a:t>Plasma</a:t>
            </a:r>
            <a:r>
              <a:rPr lang="vi-VN" dirty="0"/>
              <a:t> </a:t>
            </a:r>
            <a:r>
              <a:rPr lang="vi-VN" dirty="0" err="1"/>
              <a:t>gel</a:t>
            </a:r>
            <a:r>
              <a:rPr lang="vi-VN" dirty="0"/>
              <a:t> </a:t>
            </a:r>
            <a:r>
              <a:rPr lang="vi-VN" dirty="0" err="1"/>
              <a:t>có</a:t>
            </a:r>
            <a:r>
              <a:rPr lang="vi-VN" dirty="0"/>
              <a:t> </a:t>
            </a:r>
            <a:r>
              <a:rPr lang="vi-VN" dirty="0" err="1"/>
              <a:t>cùng</a:t>
            </a:r>
            <a:r>
              <a:rPr lang="vi-VN" dirty="0"/>
              <a:t> </a:t>
            </a:r>
            <a:r>
              <a:rPr lang="vi-VN" dirty="0" err="1"/>
              <a:t>một</a:t>
            </a:r>
            <a:r>
              <a:rPr lang="vi-VN" dirty="0"/>
              <a:t> </a:t>
            </a:r>
            <a:r>
              <a:rPr lang="vi-VN" dirty="0" err="1"/>
              <a:t>màu</a:t>
            </a:r>
            <a:r>
              <a:rPr lang="vi-VN" dirty="0"/>
              <a:t> </a:t>
            </a:r>
            <a:r>
              <a:rPr lang="vi-VN" dirty="0" err="1"/>
              <a:t>sắc</a:t>
            </a:r>
            <a:r>
              <a:rPr lang="vi-VN" dirty="0"/>
              <a:t> </a:t>
            </a:r>
            <a:r>
              <a:rPr lang="vi-VN" dirty="0" err="1"/>
              <a:t>và</a:t>
            </a:r>
            <a:r>
              <a:rPr lang="vi-VN" dirty="0"/>
              <a:t> </a:t>
            </a:r>
            <a:r>
              <a:rPr lang="vi-VN" dirty="0" err="1"/>
              <a:t>hình</a:t>
            </a:r>
            <a:r>
              <a:rPr lang="vi-VN" dirty="0"/>
              <a:t> </a:t>
            </a:r>
            <a:r>
              <a:rPr lang="vi-VN" dirty="0" err="1"/>
              <a:t>thức</a:t>
            </a:r>
            <a:r>
              <a:rPr lang="vi-VN" dirty="0"/>
              <a:t> </a:t>
            </a:r>
            <a:r>
              <a:rPr lang="vi-VN" dirty="0" err="1"/>
              <a:t>mỡ</a:t>
            </a:r>
            <a:r>
              <a:rPr lang="vi-VN" dirty="0"/>
              <a:t> </a:t>
            </a:r>
            <a:r>
              <a:rPr lang="vi-VN" dirty="0" err="1"/>
              <a:t>tự</a:t>
            </a:r>
            <a:r>
              <a:rPr lang="vi-VN" dirty="0"/>
              <a:t> thân.</a:t>
            </a:r>
          </a:p>
          <a:p>
            <a:r>
              <a:rPr lang="vi-VN" dirty="0" err="1"/>
              <a:t>Plasma</a:t>
            </a:r>
            <a:r>
              <a:rPr lang="vi-VN" dirty="0"/>
              <a:t> </a:t>
            </a:r>
            <a:r>
              <a:rPr lang="vi-VN" dirty="0" err="1"/>
              <a:t>gel</a:t>
            </a:r>
            <a:r>
              <a:rPr lang="vi-VN" dirty="0"/>
              <a:t> </a:t>
            </a:r>
            <a:r>
              <a:rPr lang="vi-VN" dirty="0" err="1"/>
              <a:t>được</a:t>
            </a:r>
            <a:r>
              <a:rPr lang="vi-VN" dirty="0"/>
              <a:t> </a:t>
            </a:r>
            <a:r>
              <a:rPr lang="vi-VN" dirty="0" err="1"/>
              <a:t>tạo</a:t>
            </a:r>
            <a:r>
              <a:rPr lang="vi-VN" dirty="0"/>
              <a:t> ra </a:t>
            </a:r>
            <a:r>
              <a:rPr lang="vi-VN" dirty="0" err="1"/>
              <a:t>từ</a:t>
            </a:r>
            <a:r>
              <a:rPr lang="vi-VN" dirty="0"/>
              <a:t> </a:t>
            </a:r>
            <a:r>
              <a:rPr lang="vi-VN" dirty="0" err="1"/>
              <a:t>huyết</a:t>
            </a:r>
            <a:r>
              <a:rPr lang="vi-VN" dirty="0"/>
              <a:t> tương </a:t>
            </a:r>
            <a:r>
              <a:rPr lang="vi-VN" dirty="0" err="1"/>
              <a:t>nghèo</a:t>
            </a:r>
            <a:r>
              <a:rPr lang="vi-VN" dirty="0"/>
              <a:t> </a:t>
            </a:r>
            <a:r>
              <a:rPr lang="vi-VN" dirty="0" err="1"/>
              <a:t>tiểu</a:t>
            </a:r>
            <a:r>
              <a:rPr lang="vi-VN" dirty="0"/>
              <a:t> </a:t>
            </a:r>
            <a:r>
              <a:rPr lang="vi-VN" dirty="0" err="1"/>
              <a:t>cầu</a:t>
            </a:r>
            <a:r>
              <a:rPr lang="vi-VN" dirty="0"/>
              <a:t> sau khi </a:t>
            </a:r>
            <a:r>
              <a:rPr lang="vi-VN" dirty="0" err="1"/>
              <a:t>xử</a:t>
            </a:r>
            <a:r>
              <a:rPr lang="vi-VN" dirty="0"/>
              <a:t> </a:t>
            </a:r>
            <a:r>
              <a:rPr lang="vi-VN" dirty="0" err="1"/>
              <a:t>lý</a:t>
            </a:r>
            <a:r>
              <a:rPr lang="vi-VN" dirty="0"/>
              <a:t> </a:t>
            </a:r>
            <a:r>
              <a:rPr lang="vi-VN" dirty="0" err="1"/>
              <a:t>nhiệt</a:t>
            </a:r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089337" y="2535399"/>
            <a:ext cx="3181350" cy="52565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ỨNG DỤNG CỦA PLASMA 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1600200"/>
            <a:ext cx="5050904" cy="4525963"/>
          </a:xfrm>
        </p:spPr>
        <p:txBody>
          <a:bodyPr/>
          <a:lstStyle/>
          <a:p>
            <a:r>
              <a:rPr lang="vi-VN" dirty="0" err="1"/>
              <a:t>Sửa</a:t>
            </a:r>
            <a:r>
              <a:rPr lang="vi-VN" dirty="0"/>
              <a:t> </a:t>
            </a:r>
            <a:r>
              <a:rPr lang="vi-VN" dirty="0" err="1"/>
              <a:t>chữa</a:t>
            </a:r>
            <a:r>
              <a:rPr lang="vi-VN" dirty="0"/>
              <a:t> </a:t>
            </a:r>
            <a:r>
              <a:rPr lang="vi-VN" dirty="0" err="1"/>
              <a:t>tất</a:t>
            </a:r>
            <a:r>
              <a:rPr lang="vi-VN" dirty="0"/>
              <a:t> </a:t>
            </a:r>
            <a:r>
              <a:rPr lang="vi-VN" dirty="0" err="1"/>
              <a:t>cả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</a:t>
            </a:r>
            <a:r>
              <a:rPr lang="vi-VN" dirty="0" err="1"/>
              <a:t>loại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</a:t>
            </a:r>
            <a:r>
              <a:rPr lang="vi-VN" dirty="0" err="1"/>
              <a:t>nếp</a:t>
            </a:r>
            <a:r>
              <a:rPr lang="vi-VN" dirty="0"/>
              <a:t> nhăn</a:t>
            </a:r>
          </a:p>
          <a:p>
            <a:r>
              <a:rPr lang="vi-VN" dirty="0" err="1"/>
              <a:t>Làm</a:t>
            </a:r>
            <a:r>
              <a:rPr lang="vi-VN" dirty="0"/>
              <a:t> </a:t>
            </a:r>
            <a:r>
              <a:rPr lang="vi-VN" dirty="0" err="1"/>
              <a:t>đầy</a:t>
            </a:r>
            <a:r>
              <a:rPr lang="vi-VN" dirty="0"/>
              <a:t> </a:t>
            </a:r>
            <a:r>
              <a:rPr lang="vi-VN" dirty="0" err="1"/>
              <a:t>thể</a:t>
            </a:r>
            <a:r>
              <a:rPr lang="vi-VN" dirty="0"/>
              <a:t> </a:t>
            </a:r>
            <a:r>
              <a:rPr lang="vi-VN" dirty="0" err="1"/>
              <a:t>tích</a:t>
            </a:r>
            <a:r>
              <a:rPr lang="vi-VN" dirty="0"/>
              <a:t> </a:t>
            </a:r>
            <a:r>
              <a:rPr lang="vi-VN" dirty="0" err="1"/>
              <a:t>vùng</a:t>
            </a:r>
            <a:r>
              <a:rPr lang="vi-VN" dirty="0"/>
              <a:t> </a:t>
            </a:r>
            <a:r>
              <a:rPr lang="vi-VN" dirty="0" err="1"/>
              <a:t>cần</a:t>
            </a:r>
            <a:r>
              <a:rPr lang="vi-VN" dirty="0"/>
              <a:t> </a:t>
            </a:r>
            <a:r>
              <a:rPr lang="vi-VN" dirty="0" err="1"/>
              <a:t>điều</a:t>
            </a:r>
            <a:r>
              <a:rPr lang="vi-VN" dirty="0"/>
              <a:t> </a:t>
            </a:r>
            <a:r>
              <a:rPr lang="vi-VN" dirty="0" err="1"/>
              <a:t>trị</a:t>
            </a:r>
            <a:endParaRPr lang="vi-VN" dirty="0"/>
          </a:p>
          <a:p>
            <a:r>
              <a:rPr lang="vi-VN" dirty="0" err="1"/>
              <a:t>Sẹo</a:t>
            </a:r>
            <a:r>
              <a:rPr lang="vi-VN" dirty="0"/>
              <a:t> </a:t>
            </a:r>
            <a:r>
              <a:rPr lang="vi-VN" dirty="0" err="1"/>
              <a:t>lồi</a:t>
            </a:r>
            <a:endParaRPr lang="vi-VN" dirty="0"/>
          </a:p>
          <a:p>
            <a:r>
              <a:rPr lang="vi-VN" dirty="0" err="1"/>
              <a:t>Má</a:t>
            </a:r>
            <a:r>
              <a:rPr lang="vi-VN" dirty="0"/>
              <a:t> </a:t>
            </a:r>
            <a:r>
              <a:rPr lang="vi-VN" dirty="0" err="1"/>
              <a:t>rỗng</a:t>
            </a:r>
            <a:endParaRPr lang="vi-VN" dirty="0"/>
          </a:p>
          <a:p>
            <a:r>
              <a:rPr lang="vi-VN" dirty="0" err="1"/>
              <a:t>Lồi</a:t>
            </a:r>
            <a:r>
              <a:rPr lang="vi-VN" dirty="0"/>
              <a:t> </a:t>
            </a:r>
            <a:r>
              <a:rPr lang="vi-VN" dirty="0" err="1"/>
              <a:t>cằm</a:t>
            </a:r>
            <a:endParaRPr lang="vi-VN" dirty="0"/>
          </a:p>
          <a:p>
            <a:r>
              <a:rPr lang="vi-VN" dirty="0" err="1"/>
              <a:t>lồi</a:t>
            </a:r>
            <a:r>
              <a:rPr lang="vi-VN" dirty="0"/>
              <a:t> </a:t>
            </a:r>
            <a:r>
              <a:rPr lang="vi-VN" dirty="0" err="1"/>
              <a:t>xươngmá</a:t>
            </a:r>
            <a:endParaRPr lang="vi-VN" dirty="0"/>
          </a:p>
          <a:p>
            <a:r>
              <a:rPr lang="vi-VN" dirty="0" err="1"/>
              <a:t>Vùng</a:t>
            </a:r>
            <a:r>
              <a:rPr lang="vi-VN" dirty="0"/>
              <a:t> </a:t>
            </a:r>
            <a:r>
              <a:rPr lang="vi-VN" dirty="0" err="1"/>
              <a:t>rỗng</a:t>
            </a:r>
            <a:r>
              <a:rPr lang="vi-VN" dirty="0"/>
              <a:t> bên </a:t>
            </a:r>
            <a:r>
              <a:rPr lang="vi-VN" dirty="0" err="1"/>
              <a:t>dưới</a:t>
            </a:r>
            <a:r>
              <a:rPr lang="vi-VN" dirty="0"/>
              <a:t> </a:t>
            </a:r>
            <a:r>
              <a:rPr lang="vi-VN" dirty="0" err="1"/>
              <a:t>mắt</a:t>
            </a:r>
            <a:endParaRPr lang="vi-VN" dirty="0"/>
          </a:p>
          <a:p>
            <a:r>
              <a:rPr lang="vi-VN" dirty="0" err="1"/>
              <a:t>Tạo</a:t>
            </a:r>
            <a:r>
              <a:rPr lang="vi-VN" dirty="0"/>
              <a:t> </a:t>
            </a:r>
            <a:r>
              <a:rPr lang="vi-VN" dirty="0" err="1"/>
              <a:t>đường</a:t>
            </a:r>
            <a:r>
              <a:rPr lang="vi-VN" dirty="0"/>
              <a:t> </a:t>
            </a:r>
            <a:r>
              <a:rPr lang="vi-VN" dirty="0" err="1"/>
              <a:t>nét</a:t>
            </a:r>
            <a:r>
              <a:rPr lang="vi-VN" dirty="0"/>
              <a:t> sau khi </a:t>
            </a:r>
            <a:r>
              <a:rPr lang="vi-VN" dirty="0" err="1"/>
              <a:t>mất</a:t>
            </a:r>
            <a:r>
              <a:rPr lang="vi-VN" dirty="0"/>
              <a:t> mô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49363"/>
            <a:ext cx="3456384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ƯU ĐIỂM CỦA PLASMAGEL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Giảm</a:t>
            </a:r>
            <a:r>
              <a:rPr lang="en-US" b="1" dirty="0"/>
              <a:t> chi </a:t>
            </a:r>
            <a:r>
              <a:rPr lang="en-US" b="1" dirty="0" err="1"/>
              <a:t>phí</a:t>
            </a:r>
            <a:r>
              <a:rPr lang="en-US" b="1" dirty="0"/>
              <a:t> :</a:t>
            </a:r>
            <a:r>
              <a:rPr lang="en-US" b="1" dirty="0" err="1"/>
              <a:t>sử</a:t>
            </a:r>
            <a:r>
              <a:rPr lang="en-US" b="1" dirty="0"/>
              <a:t> 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máu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r>
              <a:rPr lang="en-US" b="1" dirty="0"/>
              <a:t> </a:t>
            </a:r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chất</a:t>
            </a:r>
            <a:r>
              <a:rPr lang="en-US" b="1" dirty="0"/>
              <a:t> </a:t>
            </a:r>
            <a:r>
              <a:rPr lang="en-US" b="1" dirty="0" err="1"/>
              <a:t>độn</a:t>
            </a:r>
            <a:endParaRPr lang="en-US" b="1" dirty="0"/>
          </a:p>
          <a:p>
            <a:r>
              <a:rPr lang="en-US" b="1" dirty="0" err="1"/>
              <a:t>Chuẩn</a:t>
            </a:r>
            <a:r>
              <a:rPr lang="en-US" b="1" dirty="0"/>
              <a:t>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nhanh</a:t>
            </a:r>
            <a:r>
              <a:rPr lang="en-US" b="1" dirty="0"/>
              <a:t> </a:t>
            </a:r>
            <a:r>
              <a:rPr lang="en-US" b="1" dirty="0" err="1"/>
              <a:t>chóng</a:t>
            </a:r>
            <a:endParaRPr lang="en-US" b="1" dirty="0"/>
          </a:p>
          <a:p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phụ</a:t>
            </a:r>
            <a:endParaRPr lang="en-US" b="1" dirty="0"/>
          </a:p>
          <a:p>
            <a:r>
              <a:rPr lang="en-US" b="1" dirty="0" err="1"/>
              <a:t>Mềm</a:t>
            </a:r>
            <a:r>
              <a:rPr lang="en-US" b="1" dirty="0"/>
              <a:t> </a:t>
            </a:r>
            <a:r>
              <a:rPr lang="en-US" b="1" dirty="0" err="1"/>
              <a:t>mại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đầy</a:t>
            </a:r>
            <a:r>
              <a:rPr lang="en-US" b="1" dirty="0"/>
              <a:t> </a:t>
            </a:r>
            <a:r>
              <a:rPr lang="en-US" b="1" dirty="0" err="1"/>
              <a:t>tốt</a:t>
            </a:r>
            <a:r>
              <a:rPr lang="en-US" b="1" dirty="0"/>
              <a:t> h</a:t>
            </a:r>
            <a:r>
              <a:rPr lang="vi-VN" b="1" dirty="0"/>
              <a:t>ơ</a:t>
            </a:r>
            <a:r>
              <a:rPr lang="en-US" b="1" dirty="0"/>
              <a:t>n so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mỡ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thân</a:t>
            </a:r>
            <a:r>
              <a:rPr lang="en-US" b="1" dirty="0"/>
              <a:t>.</a:t>
            </a:r>
          </a:p>
          <a:p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PRP </a:t>
            </a:r>
            <a:r>
              <a:rPr lang="en-US" b="1" dirty="0" err="1"/>
              <a:t>đem</a:t>
            </a:r>
            <a:r>
              <a:rPr lang="en-US" b="1" dirty="0"/>
              <a:t> </a:t>
            </a:r>
            <a:r>
              <a:rPr lang="en-US" b="1" dirty="0" err="1"/>
              <a:t>lại</a:t>
            </a:r>
            <a:r>
              <a:rPr lang="en-US" b="1" dirty="0"/>
              <a:t> </a:t>
            </a:r>
            <a:r>
              <a:rPr lang="en-US" b="1" dirty="0" err="1"/>
              <a:t>hiệu</a:t>
            </a:r>
            <a:r>
              <a:rPr lang="en-US" b="1" dirty="0"/>
              <a:t> </a:t>
            </a:r>
            <a:r>
              <a:rPr lang="en-US" b="1" dirty="0" err="1"/>
              <a:t>quả</a:t>
            </a:r>
            <a:r>
              <a:rPr lang="en-US" b="1" dirty="0"/>
              <a:t> </a:t>
            </a:r>
            <a:r>
              <a:rPr lang="en-US" b="1" dirty="0" err="1"/>
              <a:t>điều</a:t>
            </a:r>
            <a:r>
              <a:rPr lang="en-US" b="1" dirty="0"/>
              <a:t> </a:t>
            </a:r>
            <a:r>
              <a:rPr lang="en-US" b="1" dirty="0" err="1"/>
              <a:t>trị</a:t>
            </a:r>
            <a:r>
              <a:rPr lang="en-US" b="1" dirty="0"/>
              <a:t> </a:t>
            </a:r>
            <a:r>
              <a:rPr lang="en-US" b="1" dirty="0" err="1"/>
              <a:t>cao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QUY TRÌNH TẠO PLASMA GEL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40" y="1386528"/>
            <a:ext cx="8229600" cy="1409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62" y="4221088"/>
            <a:ext cx="8248650" cy="14001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3340" y="274832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TÁCH MÁU TỪ BỆNH NHÂN</a:t>
            </a: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7824" y="277227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dirty="0"/>
              <a:t> </a:t>
            </a:r>
            <a:r>
              <a:rPr lang="en-US" dirty="0" err="1"/>
              <a:t>máu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kit PRP</a:t>
            </a:r>
            <a:endParaRPr lang="vi-VN" dirty="0"/>
          </a:p>
        </p:txBody>
      </p:sp>
      <p:sp>
        <p:nvSpPr>
          <p:cNvPr id="17" name="TextBox 16"/>
          <p:cNvSpPr txBox="1"/>
          <p:nvPr/>
        </p:nvSpPr>
        <p:spPr>
          <a:xfrm>
            <a:off x="6012160" y="278425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Đem</a:t>
            </a:r>
            <a:r>
              <a:rPr lang="en-US" dirty="0"/>
              <a:t> </a:t>
            </a:r>
            <a:r>
              <a:rPr lang="en-US" dirty="0" err="1"/>
              <a:t>kít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máu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ly</a:t>
            </a:r>
            <a:r>
              <a:rPr lang="en-US" dirty="0"/>
              <a:t> </a:t>
            </a:r>
            <a:r>
              <a:rPr lang="en-US" dirty="0" err="1"/>
              <a:t>tâm</a:t>
            </a:r>
            <a:r>
              <a:rPr lang="en-US" dirty="0"/>
              <a:t> 1700G/5p</a:t>
            </a:r>
            <a:endParaRPr lang="vi-VN" dirty="0"/>
          </a:p>
        </p:txBody>
      </p:sp>
      <p:sp>
        <p:nvSpPr>
          <p:cNvPr id="18" name="TextBox 17"/>
          <p:cNvSpPr txBox="1"/>
          <p:nvPr/>
        </p:nvSpPr>
        <p:spPr>
          <a:xfrm>
            <a:off x="126634" y="5805264"/>
            <a:ext cx="8282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TÁCH PPP( </a:t>
            </a:r>
            <a:r>
              <a:rPr lang="en-US" dirty="0" err="1"/>
              <a:t>huyết</a:t>
            </a:r>
            <a:r>
              <a:rPr lang="en-US" dirty="0"/>
              <a:t> t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nghèo</a:t>
            </a:r>
            <a:r>
              <a:rPr lang="en-US" dirty="0"/>
              <a:t> </a:t>
            </a:r>
            <a:r>
              <a:rPr lang="en-US" dirty="0" err="1"/>
              <a:t>tiểu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xylanh</a:t>
            </a:r>
            <a:r>
              <a:rPr lang="en-US" dirty="0"/>
              <a:t> 1cc</a:t>
            </a:r>
            <a:endParaRPr lang="vi-V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QUY TRÌNH TẠO PLASMA GEL</a:t>
            </a:r>
          </a:p>
        </p:txBody>
      </p:sp>
      <p:pic>
        <p:nvPicPr>
          <p:cNvPr id="3074" name="Picture 2" descr="http://www.neogenesis.co.kr/images/2_2_7_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506730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4" y="1628800"/>
            <a:ext cx="35387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plasma gel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nhiệt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PPP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xy</a:t>
            </a:r>
            <a:r>
              <a:rPr lang="en-US" dirty="0"/>
              <a:t> </a:t>
            </a:r>
            <a:r>
              <a:rPr lang="en-US" dirty="0" err="1"/>
              <a:t>lanh</a:t>
            </a:r>
            <a:r>
              <a:rPr lang="en-US" dirty="0"/>
              <a:t> 1cc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lỗ</a:t>
            </a:r>
            <a:r>
              <a:rPr lang="en-US" dirty="0"/>
              <a:t> </a:t>
            </a:r>
            <a:r>
              <a:rPr lang="en-US" dirty="0" err="1"/>
              <a:t>cắm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plasmagel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/>
              <a:t>Bật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nhiệt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plasma gel </a:t>
            </a:r>
            <a:r>
              <a:rPr lang="en-US" dirty="0" err="1"/>
              <a:t>nh</a:t>
            </a:r>
            <a:r>
              <a:rPr lang="vi-VN" dirty="0"/>
              <a:t>ư</a:t>
            </a:r>
            <a:r>
              <a:rPr lang="en-US" dirty="0"/>
              <a:t> </a:t>
            </a:r>
            <a:r>
              <a:rPr lang="en-US" dirty="0" err="1"/>
              <a:t>sau</a:t>
            </a:r>
            <a:endParaRPr lang="en-US" dirty="0"/>
          </a:p>
          <a:p>
            <a:r>
              <a:rPr lang="vi-VN" dirty="0"/>
              <a:t>1) 70 ℃ 5 </a:t>
            </a:r>
            <a:r>
              <a:rPr lang="vi-VN" dirty="0" err="1"/>
              <a:t>phút</a:t>
            </a:r>
            <a:r>
              <a:rPr lang="vi-VN" dirty="0"/>
              <a:t> </a:t>
            </a:r>
            <a:br>
              <a:rPr lang="vi-VN" dirty="0"/>
            </a:br>
            <a:r>
              <a:rPr lang="vi-VN" dirty="0"/>
              <a:t> 2) 90 ℃ 8 </a:t>
            </a:r>
            <a:r>
              <a:rPr lang="vi-VN" dirty="0" err="1"/>
              <a:t>phút</a:t>
            </a:r>
            <a:r>
              <a:rPr lang="vi-VN" dirty="0"/>
              <a:t/>
            </a:r>
            <a:br>
              <a:rPr lang="vi-VN" dirty="0"/>
            </a:br>
            <a:r>
              <a:rPr lang="vi-VN" dirty="0"/>
              <a:t> 3) </a:t>
            </a:r>
            <a:r>
              <a:rPr lang="vi-VN" dirty="0" err="1"/>
              <a:t>làm</a:t>
            </a:r>
            <a:r>
              <a:rPr lang="vi-VN" dirty="0"/>
              <a:t> </a:t>
            </a:r>
            <a:r>
              <a:rPr lang="vi-VN" dirty="0" err="1"/>
              <a:t>lạnh</a:t>
            </a:r>
            <a:r>
              <a:rPr lang="vi-VN" dirty="0"/>
              <a:t> (5 </a:t>
            </a:r>
            <a:r>
              <a:rPr lang="vi-VN" dirty="0" err="1"/>
              <a:t>phút</a:t>
            </a:r>
            <a:r>
              <a:rPr lang="vi-VN" dirty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KẾT HỢP PRP VÀ PLASMA GEL</a:t>
            </a:r>
          </a:p>
        </p:txBody>
      </p:sp>
      <p:pic>
        <p:nvPicPr>
          <p:cNvPr id="4098" name="Picture 2" descr="http://www.neogenesis.co.kr/images/2_2_7_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469582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980729"/>
            <a:ext cx="2447925" cy="3126482"/>
          </a:xfrm>
          <a:prstGeom prst="rect">
            <a:avLst/>
          </a:prstGeom>
        </p:spPr>
      </p:pic>
      <p:sp>
        <p:nvSpPr>
          <p:cNvPr id="7" name="Arrow: Right 6"/>
          <p:cNvSpPr/>
          <p:nvPr/>
        </p:nvSpPr>
        <p:spPr>
          <a:xfrm>
            <a:off x="5290013" y="24456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539552" y="436510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PRP </a:t>
            </a:r>
            <a:r>
              <a:rPr lang="en-US" dirty="0" err="1"/>
              <a:t>và</a:t>
            </a:r>
            <a:r>
              <a:rPr lang="en-US" dirty="0"/>
              <a:t> plasma gel </a:t>
            </a:r>
            <a:r>
              <a:rPr lang="en-US" dirty="0" err="1"/>
              <a:t>thông</a:t>
            </a:r>
            <a:r>
              <a:rPr lang="en-US" dirty="0"/>
              <a:t> qua activator </a:t>
            </a:r>
            <a:endParaRPr lang="vi-VN" dirty="0"/>
          </a:p>
        </p:txBody>
      </p:sp>
      <p:sp>
        <p:nvSpPr>
          <p:cNvPr id="10" name="TextBox 9"/>
          <p:cNvSpPr txBox="1"/>
          <p:nvPr/>
        </p:nvSpPr>
        <p:spPr>
          <a:xfrm>
            <a:off x="6084168" y="436510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Dạng</a:t>
            </a:r>
            <a:r>
              <a:rPr lang="en-US" dirty="0"/>
              <a:t> plasma gel 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 h</a:t>
            </a:r>
            <a:r>
              <a:rPr lang="vi-VN" dirty="0"/>
              <a:t>ơ</a:t>
            </a:r>
            <a:r>
              <a:rPr lang="en-US" dirty="0"/>
              <a:t>n</a:t>
            </a:r>
            <a:endParaRPr lang="vi-VN" dirty="0"/>
          </a:p>
        </p:txBody>
      </p:sp>
      <p:sp>
        <p:nvSpPr>
          <p:cNvPr id="11" name="Rectangle 10"/>
          <p:cNvSpPr/>
          <p:nvPr/>
        </p:nvSpPr>
        <p:spPr>
          <a:xfrm>
            <a:off x="1475656" y="5373216"/>
            <a:ext cx="5688632" cy="923330"/>
          </a:xfrm>
          <a:prstGeom prst="rect">
            <a:avLst/>
          </a:prstGeom>
          <a:solidFill>
            <a:srgbClr val="00B050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vi-VN" dirty="0" err="1"/>
              <a:t>Việc</a:t>
            </a:r>
            <a:r>
              <a:rPr lang="vi-VN" dirty="0"/>
              <a:t> </a:t>
            </a:r>
            <a:r>
              <a:rPr lang="vi-VN" dirty="0" err="1"/>
              <a:t>bổ</a:t>
            </a:r>
            <a:r>
              <a:rPr lang="vi-VN" dirty="0"/>
              <a:t> sung </a:t>
            </a:r>
            <a:r>
              <a:rPr lang="vi-VN" dirty="0" err="1"/>
              <a:t>các</a:t>
            </a:r>
            <a:r>
              <a:rPr lang="vi-VN" dirty="0"/>
              <a:t> PRP </a:t>
            </a:r>
            <a:r>
              <a:rPr lang="vi-VN" dirty="0" err="1"/>
              <a:t>đã</a:t>
            </a:r>
            <a:r>
              <a:rPr lang="vi-VN" dirty="0"/>
              <a:t> </a:t>
            </a:r>
            <a:r>
              <a:rPr lang="vi-VN" dirty="0" err="1"/>
              <a:t>hoạt</a:t>
            </a:r>
            <a:r>
              <a:rPr lang="vi-VN" dirty="0"/>
              <a:t> </a:t>
            </a:r>
            <a:r>
              <a:rPr lang="vi-VN" dirty="0" err="1"/>
              <a:t>hóavới</a:t>
            </a:r>
            <a:r>
              <a:rPr lang="vi-VN" dirty="0"/>
              <a:t> </a:t>
            </a:r>
            <a:r>
              <a:rPr lang="vi-VN" dirty="0" err="1"/>
              <a:t>Gel</a:t>
            </a:r>
            <a:r>
              <a:rPr lang="vi-VN" dirty="0"/>
              <a:t> </a:t>
            </a:r>
            <a:r>
              <a:rPr lang="vi-VN" dirty="0" err="1"/>
              <a:t>Plasma</a:t>
            </a:r>
            <a:r>
              <a:rPr lang="vi-VN" dirty="0"/>
              <a:t> </a:t>
            </a:r>
            <a:r>
              <a:rPr lang="vi-VN" dirty="0" err="1"/>
              <a:t>sẽ</a:t>
            </a:r>
            <a:r>
              <a:rPr lang="vi-VN" dirty="0"/>
              <a:t> </a:t>
            </a:r>
            <a:r>
              <a:rPr lang="vi-VN" dirty="0" err="1"/>
              <a:t>thúc</a:t>
            </a:r>
            <a:r>
              <a:rPr lang="vi-VN" dirty="0"/>
              <a:t> </a:t>
            </a:r>
            <a:r>
              <a:rPr lang="vi-VN" dirty="0" err="1"/>
              <a:t>đẩy</a:t>
            </a:r>
            <a:r>
              <a:rPr lang="vi-VN" dirty="0"/>
              <a:t> </a:t>
            </a:r>
            <a:r>
              <a:rPr lang="vi-VN" dirty="0" err="1"/>
              <a:t>và</a:t>
            </a:r>
            <a:r>
              <a:rPr lang="vi-VN" dirty="0"/>
              <a:t> </a:t>
            </a:r>
            <a:r>
              <a:rPr lang="vi-VN" dirty="0" err="1"/>
              <a:t>kéo</a:t>
            </a:r>
            <a:r>
              <a:rPr lang="vi-VN" dirty="0"/>
              <a:t> </a:t>
            </a:r>
            <a:r>
              <a:rPr lang="vi-VN" dirty="0" err="1"/>
              <a:t>dài</a:t>
            </a:r>
            <a:r>
              <a:rPr lang="vi-VN" dirty="0"/>
              <a:t> </a:t>
            </a:r>
            <a:r>
              <a:rPr lang="vi-VN" dirty="0" err="1"/>
              <a:t>tuổi</a:t>
            </a:r>
            <a:r>
              <a:rPr lang="vi-VN" dirty="0"/>
              <a:t> </a:t>
            </a:r>
            <a:r>
              <a:rPr lang="vi-VN" dirty="0" err="1"/>
              <a:t>thọ</a:t>
            </a:r>
            <a:r>
              <a:rPr lang="vi-VN" dirty="0"/>
              <a:t> </a:t>
            </a:r>
            <a:r>
              <a:rPr lang="vi-VN" dirty="0" err="1"/>
              <a:t>bền</a:t>
            </a:r>
            <a:r>
              <a:rPr lang="vi-VN" dirty="0"/>
              <a:t> </a:t>
            </a:r>
            <a:r>
              <a:rPr lang="vi-VN" dirty="0" err="1"/>
              <a:t>vững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</a:t>
            </a:r>
            <a:r>
              <a:rPr lang="vi-VN" dirty="0" err="1"/>
              <a:t>yếu</a:t>
            </a:r>
            <a:r>
              <a:rPr lang="vi-VN" dirty="0"/>
              <a:t> </a:t>
            </a:r>
            <a:r>
              <a:rPr lang="vi-VN" dirty="0" err="1"/>
              <a:t>tố</a:t>
            </a:r>
            <a:r>
              <a:rPr lang="vi-VN" dirty="0"/>
              <a:t> tăng </a:t>
            </a:r>
            <a:r>
              <a:rPr lang="vi-VN" dirty="0" err="1"/>
              <a:t>trưởng</a:t>
            </a:r>
            <a:r>
              <a:rPr lang="vi-VN" dirty="0"/>
              <a:t> </a:t>
            </a:r>
            <a:r>
              <a:rPr lang="vi-VN" dirty="0" err="1"/>
              <a:t>góp</a:t>
            </a:r>
            <a:r>
              <a:rPr lang="vi-VN" dirty="0"/>
              <a:t> </a:t>
            </a:r>
            <a:r>
              <a:rPr lang="vi-VN" dirty="0" err="1"/>
              <a:t>phần</a:t>
            </a:r>
            <a:r>
              <a:rPr lang="vi-VN" dirty="0"/>
              <a:t> </a:t>
            </a:r>
            <a:r>
              <a:rPr lang="vi-VN" dirty="0" err="1"/>
              <a:t>trẻ</a:t>
            </a:r>
            <a:r>
              <a:rPr lang="vi-VN" dirty="0"/>
              <a:t> </a:t>
            </a:r>
            <a:r>
              <a:rPr lang="vi-VN" dirty="0" err="1"/>
              <a:t>hóa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</a:t>
            </a:r>
            <a:r>
              <a:rPr lang="vi-VN" dirty="0" err="1"/>
              <a:t>tế</a:t>
            </a:r>
            <a:r>
              <a:rPr lang="vi-VN" dirty="0"/>
              <a:t> </a:t>
            </a:r>
            <a:r>
              <a:rPr lang="vi-VN" dirty="0" err="1"/>
              <a:t>bào</a:t>
            </a:r>
            <a:r>
              <a:rPr lang="vi-VN" dirty="0"/>
              <a:t> da.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plan presentatio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23AB631-2C77-48E2-965F-5E9DD09909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presentation (Green Wave design)</Template>
  <TotalTime>49</TotalTime>
  <Words>259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Business plan presentation</vt:lpstr>
      <vt:lpstr>Custom Design</vt:lpstr>
      <vt:lpstr>[PLASMA GEL- GEL HUYẾT TƯƠNG]</vt:lpstr>
      <vt:lpstr>PLASMAGEL LÀ GÌ?</vt:lpstr>
      <vt:lpstr>ỨNG DỤNG CỦA PLASMA GEL</vt:lpstr>
      <vt:lpstr>ƯU ĐIỂM CỦA PLASMAGEL</vt:lpstr>
      <vt:lpstr>QUY TRÌNH TẠO PLASMA GEL</vt:lpstr>
      <vt:lpstr>QUY TRÌNH TẠO PLASMA GEL</vt:lpstr>
      <vt:lpstr>KẾT HỢP PRP VÀ PLASMA GEL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[PLASMA GEL- GEL HUYẾT TƯƠNG]</dc:title>
  <dc:creator>HIEN VU</dc:creator>
  <cp:keywords/>
  <cp:lastModifiedBy>Compaq</cp:lastModifiedBy>
  <cp:revision>8</cp:revision>
  <dcterms:created xsi:type="dcterms:W3CDTF">2017-01-10T01:20:36Z</dcterms:created>
  <dcterms:modified xsi:type="dcterms:W3CDTF">2022-06-22T15:14:02Z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TC103853799990</vt:lpwstr>
  </property>
</Properties>
</file>